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media/image1.png" ContentType="image/png"/>
  <Override PartName="/ppt/media/image4.gif" ContentType="image/gif"/>
  <Override PartName="/ppt/media/image2.png" ContentType="image/png"/>
  <Override PartName="/ppt/media/image5.gif" ContentType="image/gif"/>
  <Override PartName="/ppt/media/image3.png" ContentType="image/png"/>
  <Override PartName="/ppt/media/image6.gif" ContentType="image/gif"/>
  <Override PartName="/ppt/media/image7.gif" ContentType="image/gif"/>
  <Override PartName="/ppt/media/image8.png" ContentType="image/png"/>
  <Override PartName="/ppt/media/image9.png" ContentType="image/png"/>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_rels/slideLayout31.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9144000" cy="51435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
</Relationships>
</file>

<file path=ppt/media/image1.png>
</file>

<file path=ppt/media/image2.png>
</file>

<file path=ppt/media/image3.png>
</file>

<file path=ppt/media/image4.gif>
</file>

<file path=ppt/media/image5.gif>
</file>

<file path=ppt/media/image6.gif>
</file>

<file path=ppt/media/image7.gif>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25"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3200" spc="-1" strike="noStrike">
              <a:latin typeface="Arial"/>
            </a:endParaRPr>
          </a:p>
        </p:txBody>
      </p:sp>
      <p:sp>
        <p:nvSpPr>
          <p:cNvPr id="26"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28"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3200" spc="-1" strike="noStrike">
              <a:latin typeface="Arial"/>
            </a:endParaRPr>
          </a:p>
        </p:txBody>
      </p:sp>
      <p:sp>
        <p:nvSpPr>
          <p:cNvPr id="2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3200" spc="-1" strike="noStrike">
              <a:latin typeface="Arial"/>
            </a:endParaRPr>
          </a:p>
        </p:txBody>
      </p:sp>
      <p:sp>
        <p:nvSpPr>
          <p:cNvPr id="30"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3200" spc="-1" strike="noStrike">
              <a:latin typeface="Arial"/>
            </a:endParaRPr>
          </a:p>
        </p:txBody>
      </p:sp>
      <p:sp>
        <p:nvSpPr>
          <p:cNvPr id="31"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33"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3200" spc="-1" strike="noStrike">
              <a:latin typeface="Arial"/>
            </a:endParaRPr>
          </a:p>
        </p:txBody>
      </p:sp>
      <p:sp>
        <p:nvSpPr>
          <p:cNvPr id="34"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3200" spc="-1" strike="noStrike">
              <a:latin typeface="Arial"/>
            </a:endParaRPr>
          </a:p>
        </p:txBody>
      </p:sp>
      <p:sp>
        <p:nvSpPr>
          <p:cNvPr id="35"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3200" spc="-1" strike="noStrike">
              <a:latin typeface="Arial"/>
            </a:endParaRPr>
          </a:p>
        </p:txBody>
      </p:sp>
      <p:sp>
        <p:nvSpPr>
          <p:cNvPr id="36"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3200" spc="-1" strike="noStrike">
              <a:latin typeface="Arial"/>
            </a:endParaRPr>
          </a:p>
        </p:txBody>
      </p:sp>
      <p:sp>
        <p:nvSpPr>
          <p:cNvPr id="37"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3200" spc="-1" strike="noStrike">
              <a:latin typeface="Arial"/>
            </a:endParaRPr>
          </a:p>
        </p:txBody>
      </p:sp>
      <p:sp>
        <p:nvSpPr>
          <p:cNvPr id="38"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45"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47"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49"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3200" spc="-1" strike="noStrike">
              <a:latin typeface="Arial"/>
            </a:endParaRPr>
          </a:p>
        </p:txBody>
      </p:sp>
      <p:sp>
        <p:nvSpPr>
          <p:cNvPr id="50"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54"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3200" spc="-1" strike="noStrike">
              <a:latin typeface="Arial"/>
            </a:endParaRPr>
          </a:p>
        </p:txBody>
      </p:sp>
      <p:sp>
        <p:nvSpPr>
          <p:cNvPr id="55"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3200" spc="-1" strike="noStrike">
              <a:latin typeface="Arial"/>
            </a:endParaRPr>
          </a:p>
        </p:txBody>
      </p:sp>
      <p:sp>
        <p:nvSpPr>
          <p:cNvPr id="56"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4"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58"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3200" spc="-1" strike="noStrike">
              <a:latin typeface="Arial"/>
            </a:endParaRPr>
          </a:p>
        </p:txBody>
      </p:sp>
      <p:sp>
        <p:nvSpPr>
          <p:cNvPr id="5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3200" spc="-1" strike="noStrike">
              <a:latin typeface="Arial"/>
            </a:endParaRPr>
          </a:p>
        </p:txBody>
      </p:sp>
      <p:sp>
        <p:nvSpPr>
          <p:cNvPr id="60"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62"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3200" spc="-1" strike="noStrike">
              <a:latin typeface="Arial"/>
            </a:endParaRPr>
          </a:p>
        </p:txBody>
      </p:sp>
      <p:sp>
        <p:nvSpPr>
          <p:cNvPr id="63"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3200" spc="-1" strike="noStrike">
              <a:latin typeface="Arial"/>
            </a:endParaRPr>
          </a:p>
        </p:txBody>
      </p:sp>
      <p:sp>
        <p:nvSpPr>
          <p:cNvPr id="64"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66"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3200" spc="-1" strike="noStrike">
              <a:latin typeface="Arial"/>
            </a:endParaRPr>
          </a:p>
        </p:txBody>
      </p:sp>
      <p:sp>
        <p:nvSpPr>
          <p:cNvPr id="67"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69"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3200" spc="-1" strike="noStrike">
              <a:latin typeface="Arial"/>
            </a:endParaRPr>
          </a:p>
        </p:txBody>
      </p:sp>
      <p:sp>
        <p:nvSpPr>
          <p:cNvPr id="70"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3200" spc="-1" strike="noStrike">
              <a:latin typeface="Arial"/>
            </a:endParaRPr>
          </a:p>
        </p:txBody>
      </p:sp>
      <p:sp>
        <p:nvSpPr>
          <p:cNvPr id="71"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3200" spc="-1" strike="noStrike">
              <a:latin typeface="Arial"/>
            </a:endParaRPr>
          </a:p>
        </p:txBody>
      </p:sp>
      <p:sp>
        <p:nvSpPr>
          <p:cNvPr id="72"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74"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3200" spc="-1" strike="noStrike">
              <a:latin typeface="Arial"/>
            </a:endParaRPr>
          </a:p>
        </p:txBody>
      </p:sp>
      <p:sp>
        <p:nvSpPr>
          <p:cNvPr id="75"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3200" spc="-1" strike="noStrike">
              <a:latin typeface="Arial"/>
            </a:endParaRPr>
          </a:p>
        </p:txBody>
      </p:sp>
      <p:sp>
        <p:nvSpPr>
          <p:cNvPr id="76"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3200" spc="-1" strike="noStrike">
              <a:latin typeface="Arial"/>
            </a:endParaRPr>
          </a:p>
        </p:txBody>
      </p:sp>
      <p:sp>
        <p:nvSpPr>
          <p:cNvPr id="77"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3200" spc="-1" strike="noStrike">
              <a:latin typeface="Arial"/>
            </a:endParaRPr>
          </a:p>
        </p:txBody>
      </p:sp>
      <p:sp>
        <p:nvSpPr>
          <p:cNvPr id="78"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3200" spc="-1" strike="noStrike">
              <a:latin typeface="Arial"/>
            </a:endParaRPr>
          </a:p>
        </p:txBody>
      </p:sp>
      <p:sp>
        <p:nvSpPr>
          <p:cNvPr id="79"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86"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88"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90"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3200" spc="-1" strike="noStrike">
              <a:latin typeface="Arial"/>
            </a:endParaRPr>
          </a:p>
        </p:txBody>
      </p:sp>
      <p:sp>
        <p:nvSpPr>
          <p:cNvPr id="91"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6"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3"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95"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3200" spc="-1" strike="noStrike">
              <a:latin typeface="Arial"/>
            </a:endParaRPr>
          </a:p>
        </p:txBody>
      </p:sp>
      <p:sp>
        <p:nvSpPr>
          <p:cNvPr id="96"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3200" spc="-1" strike="noStrike">
              <a:latin typeface="Arial"/>
            </a:endParaRPr>
          </a:p>
        </p:txBody>
      </p:sp>
      <p:sp>
        <p:nvSpPr>
          <p:cNvPr id="97"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99"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3200" spc="-1" strike="noStrike">
              <a:latin typeface="Arial"/>
            </a:endParaRPr>
          </a:p>
        </p:txBody>
      </p:sp>
      <p:sp>
        <p:nvSpPr>
          <p:cNvPr id="100"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3200" spc="-1" strike="noStrike">
              <a:latin typeface="Arial"/>
            </a:endParaRPr>
          </a:p>
        </p:txBody>
      </p:sp>
      <p:sp>
        <p:nvSpPr>
          <p:cNvPr id="101"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103"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3200" spc="-1" strike="noStrike">
              <a:latin typeface="Arial"/>
            </a:endParaRPr>
          </a:p>
        </p:txBody>
      </p:sp>
      <p:sp>
        <p:nvSpPr>
          <p:cNvPr id="10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3200" spc="-1" strike="noStrike">
              <a:latin typeface="Arial"/>
            </a:endParaRPr>
          </a:p>
        </p:txBody>
      </p:sp>
      <p:sp>
        <p:nvSpPr>
          <p:cNvPr id="105"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107"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3200" spc="-1" strike="noStrike">
              <a:latin typeface="Arial"/>
            </a:endParaRPr>
          </a:p>
        </p:txBody>
      </p:sp>
      <p:sp>
        <p:nvSpPr>
          <p:cNvPr id="108"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110"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3200" spc="-1" strike="noStrike">
              <a:latin typeface="Arial"/>
            </a:endParaRPr>
          </a:p>
        </p:txBody>
      </p:sp>
      <p:sp>
        <p:nvSpPr>
          <p:cNvPr id="11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3200" spc="-1" strike="noStrike">
              <a:latin typeface="Arial"/>
            </a:endParaRPr>
          </a:p>
        </p:txBody>
      </p:sp>
      <p:sp>
        <p:nvSpPr>
          <p:cNvPr id="112"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3200" spc="-1" strike="noStrike">
              <a:latin typeface="Arial"/>
            </a:endParaRPr>
          </a:p>
        </p:txBody>
      </p:sp>
      <p:sp>
        <p:nvSpPr>
          <p:cNvPr id="113"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115"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3200" spc="-1" strike="noStrike">
              <a:latin typeface="Arial"/>
            </a:endParaRPr>
          </a:p>
        </p:txBody>
      </p:sp>
      <p:sp>
        <p:nvSpPr>
          <p:cNvPr id="116"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3200" spc="-1" strike="noStrike">
              <a:latin typeface="Arial"/>
            </a:endParaRPr>
          </a:p>
        </p:txBody>
      </p:sp>
      <p:sp>
        <p:nvSpPr>
          <p:cNvPr id="117"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3200" spc="-1" strike="noStrike">
              <a:latin typeface="Arial"/>
            </a:endParaRPr>
          </a:p>
        </p:txBody>
      </p:sp>
      <p:sp>
        <p:nvSpPr>
          <p:cNvPr id="118"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3200" spc="-1" strike="noStrike">
              <a:latin typeface="Arial"/>
            </a:endParaRPr>
          </a:p>
        </p:txBody>
      </p:sp>
      <p:sp>
        <p:nvSpPr>
          <p:cNvPr id="119"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3200" spc="-1" strike="noStrike">
              <a:latin typeface="Arial"/>
            </a:endParaRPr>
          </a:p>
        </p:txBody>
      </p:sp>
      <p:sp>
        <p:nvSpPr>
          <p:cNvPr id="120"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8"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3200" spc="-1" strike="noStrike">
              <a:latin typeface="Arial"/>
            </a:endParaRPr>
          </a:p>
        </p:txBody>
      </p:sp>
      <p:sp>
        <p:nvSpPr>
          <p:cNvPr id="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13"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3200" spc="-1" strike="noStrike">
              <a:latin typeface="Arial"/>
            </a:endParaRPr>
          </a:p>
        </p:txBody>
      </p:sp>
      <p:sp>
        <p:nvSpPr>
          <p:cNvPr id="1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3200" spc="-1" strike="noStrike">
              <a:latin typeface="Arial"/>
            </a:endParaRPr>
          </a:p>
        </p:txBody>
      </p:sp>
      <p:sp>
        <p:nvSpPr>
          <p:cNvPr id="15"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17"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3200" spc="-1" strike="noStrike">
              <a:latin typeface="Arial"/>
            </a:endParaRPr>
          </a:p>
        </p:txBody>
      </p:sp>
      <p:sp>
        <p:nvSpPr>
          <p:cNvPr id="1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3200" spc="-1" strike="noStrike">
              <a:latin typeface="Arial"/>
            </a:endParaRPr>
          </a:p>
        </p:txBody>
      </p:sp>
      <p:sp>
        <p:nvSpPr>
          <p:cNvPr id="19"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05200"/>
            <a:ext cx="8229240" cy="858600"/>
          </a:xfrm>
          <a:prstGeom prst="rect">
            <a:avLst/>
          </a:prstGeom>
        </p:spPr>
        <p:txBody>
          <a:bodyPr lIns="0" rIns="0" tIns="0" bIns="0" anchor="ctr">
            <a:noAutofit/>
          </a:bodyPr>
          <a:p>
            <a:pPr algn="ctr"/>
            <a:endParaRPr b="0" lang="en-IN" sz="4400" spc="-1" strike="noStrike">
              <a:latin typeface="Arial"/>
            </a:endParaRPr>
          </a:p>
        </p:txBody>
      </p:sp>
      <p:sp>
        <p:nvSpPr>
          <p:cNvPr id="21"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3200" spc="-1" strike="noStrike">
              <a:latin typeface="Arial"/>
            </a:endParaRPr>
          </a:p>
        </p:txBody>
      </p:sp>
      <p:sp>
        <p:nvSpPr>
          <p:cNvPr id="2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3200" spc="-1" strike="noStrike">
              <a:latin typeface="Arial"/>
            </a:endParaRPr>
          </a:p>
        </p:txBody>
      </p:sp>
      <p:sp>
        <p:nvSpPr>
          <p:cNvPr id="23"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d6f075"/>
            </a:gs>
            <a:gs pos="100000">
              <a:srgbClr val="0d89b1"/>
            </a:gs>
          </a:gsLst>
          <a:path path="circle">
            <a:fillToRect l="50000" t="49000" r="50000" b="51000"/>
          </a:path>
        </a:gradFill>
      </p:bgPr>
    </p:bg>
    <p:spTree>
      <p:nvGrpSpPr>
        <p:cNvPr id="1" name=""/>
        <p:cNvGrpSpPr/>
        <p:nvPr/>
      </p:nvGrpSpPr>
      <p:grpSpPr>
        <a:xfrm>
          <a:off x="0" y="0"/>
          <a:ext cx="0" cy="0"/>
          <a:chOff x="0" y="0"/>
          <a:chExt cx="0" cy="0"/>
        </a:xfrm>
      </p:grpSpPr>
      <p:pic>
        <p:nvPicPr>
          <p:cNvPr id="0" name="Google Shape;10;p2" descr=""/>
          <p:cNvPicPr/>
          <p:nvPr/>
        </p:nvPicPr>
        <p:blipFill>
          <a:blip r:embed="rId2"/>
          <a:stretch/>
        </p:blipFill>
        <p:spPr>
          <a:xfrm>
            <a:off x="0" y="0"/>
            <a:ext cx="9142200" cy="5141880"/>
          </a:xfrm>
          <a:prstGeom prst="rect">
            <a:avLst/>
          </a:prstGeom>
          <a:ln w="0">
            <a:noFill/>
          </a:ln>
        </p:spPr>
      </p:pic>
      <p:sp>
        <p:nvSpPr>
          <p:cNvPr id="1" name="PlaceHolder 1"/>
          <p:cNvSpPr>
            <a:spLocks noGrp="1"/>
          </p:cNvSpPr>
          <p:nvPr>
            <p:ph type="title"/>
          </p:nvPr>
        </p:nvSpPr>
        <p:spPr>
          <a:xfrm>
            <a:off x="457200" y="205200"/>
            <a:ext cx="8229240" cy="8586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2" name="PlaceHolder 2"/>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39" name="Google Shape;58;p10" descr=""/>
          <p:cNvPicPr/>
          <p:nvPr/>
        </p:nvPicPr>
        <p:blipFill>
          <a:blip r:embed="rId2">
            <a:alphaModFix amt="75000"/>
          </a:blip>
          <a:stretch/>
        </p:blipFill>
        <p:spPr>
          <a:xfrm>
            <a:off x="0" y="0"/>
            <a:ext cx="9142200" cy="5141880"/>
          </a:xfrm>
          <a:prstGeom prst="rect">
            <a:avLst/>
          </a:prstGeom>
          <a:ln w="0">
            <a:noFill/>
          </a:ln>
        </p:spPr>
      </p:pic>
      <p:sp>
        <p:nvSpPr>
          <p:cNvPr id="40" name="CustomShape 1"/>
          <p:cNvSpPr/>
          <p:nvPr/>
        </p:nvSpPr>
        <p:spPr>
          <a:xfrm rot="5400000">
            <a:off x="392400" y="-390600"/>
            <a:ext cx="1004040" cy="1785240"/>
          </a:xfrm>
          <a:prstGeom prst="rtTriangle">
            <a:avLst/>
          </a:prstGeom>
          <a:gradFill rotWithShape="0">
            <a:gsLst>
              <a:gs pos="0">
                <a:srgbClr val="0d89b1"/>
              </a:gs>
              <a:gs pos="100000">
                <a:srgbClr val="50dd8b"/>
              </a:gs>
            </a:gsLst>
            <a:lin ang="5400000"/>
          </a:gradFill>
          <a:ln w="0">
            <a:noFill/>
          </a:ln>
        </p:spPr>
        <p:style>
          <a:lnRef idx="0"/>
          <a:fillRef idx="0"/>
          <a:effectRef idx="0"/>
          <a:fontRef idx="minor"/>
        </p:style>
      </p:sp>
      <p:sp>
        <p:nvSpPr>
          <p:cNvPr id="41" name="CustomShape 2"/>
          <p:cNvSpPr/>
          <p:nvPr/>
        </p:nvSpPr>
        <p:spPr>
          <a:xfrm rot="16200000">
            <a:off x="7741800" y="3742920"/>
            <a:ext cx="1008720" cy="1792080"/>
          </a:xfrm>
          <a:prstGeom prst="rtTriangle">
            <a:avLst/>
          </a:prstGeom>
          <a:gradFill rotWithShape="0">
            <a:gsLst>
              <a:gs pos="0">
                <a:srgbClr val="50dd8b"/>
              </a:gs>
              <a:gs pos="100000">
                <a:srgbClr val="0d89b1"/>
              </a:gs>
            </a:gsLst>
            <a:lin ang="16200000"/>
          </a:gradFill>
          <a:ln w="0">
            <a:noFill/>
          </a:ln>
        </p:spPr>
        <p:style>
          <a:lnRef idx="0"/>
          <a:fillRef idx="0"/>
          <a:effectRef idx="0"/>
          <a:fontRef idx="minor"/>
        </p:style>
      </p:sp>
      <p:sp>
        <p:nvSpPr>
          <p:cNvPr id="42" name="PlaceHolder 3"/>
          <p:cNvSpPr>
            <a:spLocks noGrp="1"/>
          </p:cNvSpPr>
          <p:nvPr>
            <p:ph type="title"/>
          </p:nvPr>
        </p:nvSpPr>
        <p:spPr>
          <a:xfrm>
            <a:off x="457200" y="205200"/>
            <a:ext cx="8229240" cy="8586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43" name="PlaceHolder 4"/>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80" name="Google Shape;58;p10" descr=""/>
          <p:cNvPicPr/>
          <p:nvPr/>
        </p:nvPicPr>
        <p:blipFill>
          <a:blip r:embed="rId2">
            <a:alphaModFix amt="75000"/>
          </a:blip>
          <a:stretch/>
        </p:blipFill>
        <p:spPr>
          <a:xfrm>
            <a:off x="0" y="0"/>
            <a:ext cx="9142200" cy="5141880"/>
          </a:xfrm>
          <a:prstGeom prst="rect">
            <a:avLst/>
          </a:prstGeom>
          <a:ln w="0">
            <a:noFill/>
          </a:ln>
        </p:spPr>
      </p:pic>
      <p:sp>
        <p:nvSpPr>
          <p:cNvPr id="81" name="CustomShape 1"/>
          <p:cNvSpPr/>
          <p:nvPr/>
        </p:nvSpPr>
        <p:spPr>
          <a:xfrm rot="5400000">
            <a:off x="392400" y="-390600"/>
            <a:ext cx="1004040" cy="1785240"/>
          </a:xfrm>
          <a:prstGeom prst="rtTriangle">
            <a:avLst/>
          </a:prstGeom>
          <a:gradFill rotWithShape="0">
            <a:gsLst>
              <a:gs pos="0">
                <a:srgbClr val="0d89b1"/>
              </a:gs>
              <a:gs pos="100000">
                <a:srgbClr val="50dd8b"/>
              </a:gs>
            </a:gsLst>
            <a:lin ang="5400000"/>
          </a:gradFill>
          <a:ln w="0">
            <a:noFill/>
          </a:ln>
        </p:spPr>
        <p:style>
          <a:lnRef idx="0"/>
          <a:fillRef idx="0"/>
          <a:effectRef idx="0"/>
          <a:fontRef idx="minor"/>
        </p:style>
      </p:sp>
      <p:sp>
        <p:nvSpPr>
          <p:cNvPr id="82" name="CustomShape 2"/>
          <p:cNvSpPr/>
          <p:nvPr/>
        </p:nvSpPr>
        <p:spPr>
          <a:xfrm rot="16200000">
            <a:off x="7741800" y="3742920"/>
            <a:ext cx="1008720" cy="1792080"/>
          </a:xfrm>
          <a:prstGeom prst="rtTriangle">
            <a:avLst/>
          </a:prstGeom>
          <a:gradFill rotWithShape="0">
            <a:gsLst>
              <a:gs pos="0">
                <a:srgbClr val="50dd8b"/>
              </a:gs>
              <a:gs pos="100000">
                <a:srgbClr val="0d89b1"/>
              </a:gs>
            </a:gsLst>
            <a:lin ang="16200000"/>
          </a:gradFill>
          <a:ln w="0">
            <a:noFill/>
          </a:ln>
        </p:spPr>
        <p:style>
          <a:lnRef idx="0"/>
          <a:fillRef idx="0"/>
          <a:effectRef idx="0"/>
          <a:fontRef idx="minor"/>
        </p:style>
      </p:sp>
      <p:sp>
        <p:nvSpPr>
          <p:cNvPr id="83" name="PlaceHolder 3"/>
          <p:cNvSpPr>
            <a:spLocks noGrp="1"/>
          </p:cNvSpPr>
          <p:nvPr>
            <p:ph type="title"/>
          </p:nvPr>
        </p:nvSpPr>
        <p:spPr>
          <a:xfrm>
            <a:off x="457200" y="205200"/>
            <a:ext cx="8229240" cy="8586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84" name="PlaceHolder 4"/>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5.xml"/>
</Relationships>
</file>

<file path=ppt/slides/_rels/slide1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hyperlink" Target="https://pcpartpicker.com/" TargetMode="External"/><Relationship Id="rId2" Type="http://schemas.openxmlformats.org/officeDocument/2006/relationships/hyperlink" Target="https://mdcomputers.in/" TargetMode="External"/><Relationship Id="rId3" Type="http://schemas.openxmlformats.org/officeDocument/2006/relationships/hyperlink" Target="https://www.ibuypower.com/?__cf_chl_captcha_tk__=pmd_vH_Tk.1SkIGuC9f6Y_B.ntXl0mcHPG692H_LwTEwc6U-1633354109-0-gqNtZGzNAqWjcnBszQg9" TargetMode="External"/><Relationship Id="rId4"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image" Target="../media/image4.gif"/><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hyperlink" Target="https://nzxt.com/" TargetMode="External"/><Relationship Id="rId2" Type="http://schemas.openxmlformats.org/officeDocument/2006/relationships/hyperlink" Target="https://mdcomputers.in/" TargetMode="External"/><Relationship Id="rId3" Type="http://schemas.openxmlformats.org/officeDocument/2006/relationships/hyperlink" Target="https://www.amazon.in/" TargetMode="External"/><Relationship Id="rId4" Type="http://schemas.openxmlformats.org/officeDocument/2006/relationships/hyperlink" Target="https://www.primeabgb.com/" TargetMode="External"/><Relationship Id="rId5"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image" Target="../media/image5.gif"/><Relationship Id="rId2"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xml.rels><?xml version="1.0" encoding="UTF-8"?>
<Relationships xmlns="http://schemas.openxmlformats.org/package/2006/relationships"><Relationship Id="rId1" Type="http://schemas.openxmlformats.org/officeDocument/2006/relationships/image" Target="../media/image6.gif"/><Relationship Id="rId2"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image" Target="../media/image7.gif"/><Relationship Id="rId2"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CustomShape 1"/>
          <p:cNvSpPr/>
          <p:nvPr/>
        </p:nvSpPr>
        <p:spPr>
          <a:xfrm>
            <a:off x="245880" y="399600"/>
            <a:ext cx="4980600" cy="879120"/>
          </a:xfrm>
          <a:prstGeom prst="rect">
            <a:avLst/>
          </a:prstGeom>
          <a:noFill/>
          <a:ln w="0">
            <a:noFill/>
          </a:ln>
          <a:effectLst>
            <a:outerShdw dir="2700000" dist="18328">
              <a:srgbClr val="1a2a30">
                <a:alpha val="20000"/>
              </a:srgbClr>
            </a:outerShdw>
          </a:effectLst>
        </p:spPr>
        <p:style>
          <a:lnRef idx="0"/>
          <a:fillRef idx="0"/>
          <a:effectRef idx="0"/>
          <a:fontRef idx="minor"/>
        </p:style>
        <p:txBody>
          <a:bodyPr lIns="0" rIns="0" tIns="0" bIns="0">
            <a:noAutofit/>
          </a:bodyPr>
          <a:p>
            <a:pPr algn="ctr">
              <a:lnSpc>
                <a:spcPct val="90000"/>
              </a:lnSpc>
              <a:tabLst>
                <a:tab algn="l" pos="0"/>
              </a:tabLst>
            </a:pPr>
            <a:r>
              <a:rPr b="0" lang="en" sz="7200" spc="-1" strike="noStrike">
                <a:solidFill>
                  <a:srgbClr val="ffffff"/>
                </a:solidFill>
                <a:latin typeface="Bebas Neue"/>
                <a:ea typeface="Bebas Neue"/>
              </a:rPr>
              <a:t>PC-Builder </a:t>
            </a:r>
            <a:endParaRPr b="0" lang="en-IN" sz="7200" spc="-1" strike="noStrike">
              <a:latin typeface="Arial"/>
            </a:endParaRPr>
          </a:p>
        </p:txBody>
      </p:sp>
      <p:grpSp>
        <p:nvGrpSpPr>
          <p:cNvPr id="122" name="Group 2"/>
          <p:cNvGrpSpPr/>
          <p:nvPr/>
        </p:nvGrpSpPr>
        <p:grpSpPr>
          <a:xfrm>
            <a:off x="7224840" y="2399040"/>
            <a:ext cx="1307520" cy="2133000"/>
            <a:chOff x="7224840" y="2399040"/>
            <a:chExt cx="1307520" cy="2133000"/>
          </a:xfrm>
        </p:grpSpPr>
        <p:sp>
          <p:nvSpPr>
            <p:cNvPr id="123" name="CustomShape 3"/>
            <p:cNvSpPr/>
            <p:nvPr/>
          </p:nvSpPr>
          <p:spPr>
            <a:xfrm>
              <a:off x="7619040" y="4204800"/>
              <a:ext cx="519480" cy="113040"/>
            </a:xfrm>
            <a:custGeom>
              <a:avLst/>
              <a:gdLst/>
              <a:ahLst/>
              <a:rect l="l" t="t" r="r" b="b"/>
              <a:pathLst>
                <a:path w="4104" h="905">
                  <a:moveTo>
                    <a:pt x="1" y="1"/>
                  </a:moveTo>
                  <a:lnTo>
                    <a:pt x="1" y="905"/>
                  </a:lnTo>
                  <a:lnTo>
                    <a:pt x="4104" y="905"/>
                  </a:lnTo>
                  <a:lnTo>
                    <a:pt x="4104" y="1"/>
                  </a:lnTo>
                  <a:close/>
                </a:path>
              </a:pathLst>
            </a:custGeom>
            <a:solidFill>
              <a:schemeClr val="lt1"/>
            </a:solidFill>
            <a:ln w="0">
              <a:noFill/>
            </a:ln>
            <a:effectLst>
              <a:outerShdw algn="bl" blurRad="28575" dir="2700000" dist="18328" rotWithShape="0">
                <a:schemeClr val="dk1">
                  <a:alpha val="20000"/>
                </a:schemeClr>
              </a:outerShdw>
            </a:effectLst>
          </p:spPr>
          <p:style>
            <a:lnRef idx="0"/>
            <a:fillRef idx="0"/>
            <a:effectRef idx="0"/>
            <a:fontRef idx="minor"/>
          </p:style>
        </p:sp>
        <p:sp>
          <p:nvSpPr>
            <p:cNvPr id="124" name="CustomShape 4"/>
            <p:cNvSpPr/>
            <p:nvPr/>
          </p:nvSpPr>
          <p:spPr>
            <a:xfrm>
              <a:off x="7619040" y="4028040"/>
              <a:ext cx="519480" cy="113040"/>
            </a:xfrm>
            <a:custGeom>
              <a:avLst/>
              <a:gdLst/>
              <a:ahLst/>
              <a:rect l="l" t="t" r="r" b="b"/>
              <a:pathLst>
                <a:path w="4104" h="905">
                  <a:moveTo>
                    <a:pt x="1" y="1"/>
                  </a:moveTo>
                  <a:lnTo>
                    <a:pt x="1" y="905"/>
                  </a:lnTo>
                  <a:lnTo>
                    <a:pt x="4104" y="905"/>
                  </a:lnTo>
                  <a:lnTo>
                    <a:pt x="4104" y="1"/>
                  </a:lnTo>
                  <a:close/>
                </a:path>
              </a:pathLst>
            </a:custGeom>
            <a:solidFill>
              <a:schemeClr val="lt1"/>
            </a:solidFill>
            <a:ln w="0">
              <a:noFill/>
            </a:ln>
            <a:effectLst>
              <a:outerShdw algn="bl" blurRad="28575" dir="2700000" dist="18328" rotWithShape="0">
                <a:schemeClr val="dk1">
                  <a:alpha val="20000"/>
                </a:schemeClr>
              </a:outerShdw>
            </a:effectLst>
          </p:spPr>
          <p:style>
            <a:lnRef idx="0"/>
            <a:fillRef idx="0"/>
            <a:effectRef idx="0"/>
            <a:fontRef idx="minor"/>
          </p:style>
        </p:sp>
        <p:sp>
          <p:nvSpPr>
            <p:cNvPr id="125" name="CustomShape 5"/>
            <p:cNvSpPr/>
            <p:nvPr/>
          </p:nvSpPr>
          <p:spPr>
            <a:xfrm>
              <a:off x="7619040" y="4381920"/>
              <a:ext cx="519480" cy="150120"/>
            </a:xfrm>
            <a:custGeom>
              <a:avLst/>
              <a:gdLst/>
              <a:ahLst/>
              <a:rect l="l" t="t" r="r" b="b"/>
              <a:pathLst>
                <a:path w="4104" h="1197">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chemeClr val="lt1"/>
            </a:solidFill>
            <a:ln w="0">
              <a:noFill/>
            </a:ln>
            <a:effectLst>
              <a:outerShdw algn="bl" blurRad="28575" dir="2700000" dist="18328" rotWithShape="0">
                <a:schemeClr val="dk1">
                  <a:alpha val="20000"/>
                </a:schemeClr>
              </a:outerShdw>
            </a:effectLst>
          </p:spPr>
          <p:style>
            <a:lnRef idx="0"/>
            <a:fillRef idx="0"/>
            <a:effectRef idx="0"/>
            <a:fontRef idx="minor"/>
          </p:style>
        </p:sp>
        <p:sp>
          <p:nvSpPr>
            <p:cNvPr id="126" name="CustomShape 6"/>
            <p:cNvSpPr/>
            <p:nvPr/>
          </p:nvSpPr>
          <p:spPr>
            <a:xfrm>
              <a:off x="7637760" y="3150000"/>
              <a:ext cx="482400" cy="814320"/>
            </a:xfrm>
            <a:custGeom>
              <a:avLst/>
              <a:gdLst/>
              <a:ahLst/>
              <a:rect l="l" t="t" r="r" b="b"/>
              <a:pathLst>
                <a:path w="3811" h="6424">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chemeClr val="lt1"/>
            </a:solidFill>
            <a:ln w="0">
              <a:noFill/>
            </a:ln>
            <a:effectLst>
              <a:outerShdw algn="bl" blurRad="28575" dir="2700000" dist="18328" rotWithShape="0">
                <a:schemeClr val="dk1">
                  <a:alpha val="20000"/>
                </a:schemeClr>
              </a:outerShdw>
            </a:effectLst>
          </p:spPr>
          <p:style>
            <a:lnRef idx="0"/>
            <a:fillRef idx="0"/>
            <a:effectRef idx="0"/>
            <a:fontRef idx="minor"/>
          </p:style>
        </p:sp>
        <p:sp>
          <p:nvSpPr>
            <p:cNvPr id="127" name="CustomShape 7"/>
            <p:cNvSpPr/>
            <p:nvPr/>
          </p:nvSpPr>
          <p:spPr>
            <a:xfrm>
              <a:off x="7224840" y="2399040"/>
              <a:ext cx="1307520" cy="1565280"/>
            </a:xfrm>
            <a:custGeom>
              <a:avLst/>
              <a:gdLst/>
              <a:ahLst/>
              <a:rect l="l" t="t" r="r" b="b"/>
              <a:pathLst>
                <a:path w="10308" h="12335">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chemeClr val="lt1"/>
            </a:solidFill>
            <a:ln w="0">
              <a:noFill/>
            </a:ln>
            <a:effectLst>
              <a:outerShdw algn="bl" blurRad="28575" dir="2700000" dist="18328" rotWithShape="0">
                <a:schemeClr val="dk1">
                  <a:alpha val="20000"/>
                </a:schemeClr>
              </a:outerShdw>
            </a:effectLst>
          </p:spPr>
          <p:style>
            <a:lnRef idx="0"/>
            <a:fillRef idx="0"/>
            <a:effectRef idx="0"/>
            <a:fontRef idx="minor"/>
          </p:style>
        </p:sp>
      </p:grpSp>
      <p:sp>
        <p:nvSpPr>
          <p:cNvPr id="128" name="CustomShape 8"/>
          <p:cNvSpPr/>
          <p:nvPr/>
        </p:nvSpPr>
        <p:spPr>
          <a:xfrm>
            <a:off x="208800" y="1761840"/>
            <a:ext cx="4980600" cy="2646360"/>
          </a:xfrm>
          <a:prstGeom prst="rect">
            <a:avLst/>
          </a:prstGeom>
          <a:noFill/>
          <a:ln w="0">
            <a:noFill/>
          </a:ln>
          <a:effectLst>
            <a:outerShdw dir="2700000" dist="18328">
              <a:srgbClr val="1a2a30">
                <a:alpha val="20000"/>
              </a:srgbClr>
            </a:outerShdw>
          </a:effectLst>
        </p:spPr>
        <p:style>
          <a:lnRef idx="0"/>
          <a:fillRef idx="0"/>
          <a:effectRef idx="0"/>
          <a:fontRef idx="minor"/>
        </p:style>
        <p:txBody>
          <a:bodyPr lIns="0" rIns="0" tIns="0" bIns="0">
            <a:noAutofit/>
          </a:bodyPr>
          <a:p>
            <a:pPr algn="ctr">
              <a:lnSpc>
                <a:spcPct val="90000"/>
              </a:lnSpc>
              <a:tabLst>
                <a:tab algn="l" pos="0"/>
              </a:tabLst>
            </a:pPr>
            <a:r>
              <a:rPr b="0" lang="en" sz="3200" spc="-1" strike="noStrike">
                <a:solidFill>
                  <a:srgbClr val="ffffff"/>
                </a:solidFill>
                <a:latin typeface="Bebas Neue"/>
                <a:ea typeface="Bebas Neue"/>
              </a:rPr>
              <a:t>Members:</a:t>
            </a:r>
            <a:br/>
            <a:r>
              <a:rPr b="0" lang="en" sz="2400" spc="-1" strike="noStrike">
                <a:solidFill>
                  <a:srgbClr val="ffffff"/>
                </a:solidFill>
                <a:latin typeface="Bebas Neue"/>
                <a:ea typeface="Bebas Neue"/>
              </a:rPr>
              <a:t>Hriday Keswani (2003088)</a:t>
            </a:r>
            <a:br/>
            <a:r>
              <a:rPr b="0" lang="en" sz="2400" spc="-1" strike="noStrike">
                <a:solidFill>
                  <a:srgbClr val="ffffff"/>
                </a:solidFill>
                <a:latin typeface="Bebas Neue"/>
                <a:ea typeface="Bebas Neue"/>
              </a:rPr>
              <a:t>Viren Keswani (2003089)</a:t>
            </a:r>
            <a:br/>
            <a:r>
              <a:rPr b="0" lang="en" sz="2400" spc="-1" strike="noStrike">
                <a:solidFill>
                  <a:srgbClr val="ffffff"/>
                </a:solidFill>
                <a:latin typeface="Bebas Neue"/>
                <a:ea typeface="Bebas Neue"/>
              </a:rPr>
              <a:t>Atharva Kadam (2003075)</a:t>
            </a:r>
            <a:br/>
            <a:br/>
            <a:r>
              <a:rPr b="0" lang="en" sz="3200" spc="-1" strike="noStrike">
                <a:solidFill>
                  <a:srgbClr val="ffffff"/>
                </a:solidFill>
                <a:latin typeface="Bebas Neue"/>
                <a:ea typeface="Bebas Neue"/>
              </a:rPr>
              <a:t>Supervisor:</a:t>
            </a:r>
            <a:br/>
            <a:r>
              <a:rPr b="0" lang="en" sz="2400" spc="-1" strike="noStrike">
                <a:solidFill>
                  <a:srgbClr val="ffffff"/>
                </a:solidFill>
                <a:latin typeface="Bebas Neue"/>
                <a:ea typeface="Bebas Neue"/>
              </a:rPr>
              <a:t>Ms. Manisha Dumbre</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CustomShape 1"/>
          <p:cNvSpPr/>
          <p:nvPr/>
        </p:nvSpPr>
        <p:spPr>
          <a:xfrm>
            <a:off x="840492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5EA8EE24-3D49-4E03-99F5-396826176D95}" type="slidenum">
              <a:rPr b="0" lang="en" sz="1500" spc="-1" strike="noStrike">
                <a:solidFill>
                  <a:srgbClr val="ffffff"/>
                </a:solidFill>
                <a:latin typeface="Bebas Neue"/>
                <a:ea typeface="Bebas Neue"/>
              </a:rPr>
              <a:t>&lt;number&gt;</a:t>
            </a:fld>
            <a:endParaRPr b="0" lang="en-IN" sz="1500" spc="-1" strike="noStrike">
              <a:latin typeface="Arial"/>
            </a:endParaRPr>
          </a:p>
        </p:txBody>
      </p:sp>
      <p:sp>
        <p:nvSpPr>
          <p:cNvPr id="155" name="CustomShape 2"/>
          <p:cNvSpPr/>
          <p:nvPr/>
        </p:nvSpPr>
        <p:spPr>
          <a:xfrm>
            <a:off x="1429200" y="131400"/>
            <a:ext cx="6341760" cy="736920"/>
          </a:xfrm>
          <a:prstGeom prst="rect">
            <a:avLst/>
          </a:prstGeom>
          <a:noFill/>
          <a:ln w="0">
            <a:noFill/>
          </a:ln>
        </p:spPr>
        <p:style>
          <a:lnRef idx="0"/>
          <a:fillRef idx="0"/>
          <a:effectRef idx="0"/>
          <a:fontRef idx="minor"/>
        </p:style>
        <p:txBody>
          <a:bodyPr lIns="0" rIns="0" tIns="0" bIns="0">
            <a:noAutofit/>
          </a:bodyPr>
          <a:p>
            <a:pPr algn="ctr">
              <a:lnSpc>
                <a:spcPct val="90000"/>
              </a:lnSpc>
              <a:tabLst>
                <a:tab algn="l" pos="0"/>
              </a:tabLst>
            </a:pPr>
            <a:r>
              <a:rPr b="0" lang="en" sz="4400" spc="-1" strike="noStrike">
                <a:solidFill>
                  <a:srgbClr val="50dd8b"/>
                </a:solidFill>
                <a:latin typeface="Bebas Neue"/>
                <a:ea typeface="Bebas Neue"/>
              </a:rPr>
              <a:t>Website Architecture</a:t>
            </a:r>
            <a:endParaRPr b="0" lang="en-IN" sz="4400" spc="-1" strike="noStrike">
              <a:latin typeface="Arial"/>
            </a:endParaRPr>
          </a:p>
        </p:txBody>
      </p:sp>
      <p:pic>
        <p:nvPicPr>
          <p:cNvPr id="156" name="" descr=""/>
          <p:cNvPicPr/>
          <p:nvPr/>
        </p:nvPicPr>
        <p:blipFill>
          <a:blip r:embed="rId1"/>
          <a:stretch/>
        </p:blipFill>
        <p:spPr>
          <a:xfrm>
            <a:off x="1717200" y="761760"/>
            <a:ext cx="5696640" cy="405072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CustomShape 1"/>
          <p:cNvSpPr/>
          <p:nvPr/>
        </p:nvSpPr>
        <p:spPr>
          <a:xfrm>
            <a:off x="840492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6C183783-A177-4227-8BC2-A42C06DC474B}" type="slidenum">
              <a:rPr b="0" lang="en" sz="1500" spc="-1" strike="noStrike">
                <a:solidFill>
                  <a:srgbClr val="ffffff"/>
                </a:solidFill>
                <a:latin typeface="Bebas Neue"/>
                <a:ea typeface="Bebas Neue"/>
              </a:rPr>
              <a:t>&lt;number&gt;</a:t>
            </a:fld>
            <a:endParaRPr b="0" lang="en-IN" sz="1500" spc="-1" strike="noStrike">
              <a:latin typeface="Arial"/>
            </a:endParaRPr>
          </a:p>
        </p:txBody>
      </p:sp>
      <p:sp>
        <p:nvSpPr>
          <p:cNvPr id="158" name="CustomShape 2"/>
          <p:cNvSpPr/>
          <p:nvPr/>
        </p:nvSpPr>
        <p:spPr>
          <a:xfrm>
            <a:off x="1429200" y="131400"/>
            <a:ext cx="6341760" cy="736920"/>
          </a:xfrm>
          <a:prstGeom prst="rect">
            <a:avLst/>
          </a:prstGeom>
          <a:noFill/>
          <a:ln w="0">
            <a:noFill/>
          </a:ln>
        </p:spPr>
        <p:style>
          <a:lnRef idx="0"/>
          <a:fillRef idx="0"/>
          <a:effectRef idx="0"/>
          <a:fontRef idx="minor"/>
        </p:style>
        <p:txBody>
          <a:bodyPr lIns="0" rIns="0" tIns="0" bIns="0">
            <a:noAutofit/>
          </a:bodyPr>
          <a:p>
            <a:pPr algn="ctr">
              <a:lnSpc>
                <a:spcPct val="90000"/>
              </a:lnSpc>
              <a:tabLst>
                <a:tab algn="l" pos="0"/>
              </a:tabLst>
            </a:pPr>
            <a:r>
              <a:rPr b="0" lang="en" sz="4400" spc="-1" strike="noStrike">
                <a:solidFill>
                  <a:srgbClr val="50dd8b"/>
                </a:solidFill>
                <a:latin typeface="Bebas Neue"/>
                <a:ea typeface="Bebas Neue"/>
              </a:rPr>
              <a:t>Working of Website</a:t>
            </a:r>
            <a:endParaRPr b="0" lang="en-IN" sz="4400" spc="-1" strike="noStrike">
              <a:latin typeface="Arial"/>
            </a:endParaRPr>
          </a:p>
        </p:txBody>
      </p:sp>
      <p:pic>
        <p:nvPicPr>
          <p:cNvPr id="159" name="" descr=""/>
          <p:cNvPicPr/>
          <p:nvPr/>
        </p:nvPicPr>
        <p:blipFill>
          <a:blip r:embed="rId1"/>
          <a:stretch/>
        </p:blipFill>
        <p:spPr>
          <a:xfrm>
            <a:off x="1634760" y="806400"/>
            <a:ext cx="5785920" cy="411444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CustomShape 1"/>
          <p:cNvSpPr/>
          <p:nvPr/>
        </p:nvSpPr>
        <p:spPr>
          <a:xfrm>
            <a:off x="1429560" y="131400"/>
            <a:ext cx="6341760" cy="736920"/>
          </a:xfrm>
          <a:prstGeom prst="rect">
            <a:avLst/>
          </a:prstGeom>
          <a:noFill/>
          <a:ln w="0">
            <a:noFill/>
          </a:ln>
        </p:spPr>
        <p:style>
          <a:lnRef idx="0"/>
          <a:fillRef idx="0"/>
          <a:effectRef idx="0"/>
          <a:fontRef idx="minor"/>
        </p:style>
        <p:txBody>
          <a:bodyPr lIns="0" rIns="0" tIns="0" bIns="0">
            <a:noAutofit/>
          </a:bodyPr>
          <a:p>
            <a:pPr algn="ctr">
              <a:lnSpc>
                <a:spcPct val="90000"/>
              </a:lnSpc>
              <a:tabLst>
                <a:tab algn="l" pos="0"/>
              </a:tabLst>
            </a:pPr>
            <a:r>
              <a:rPr b="0" lang="en" sz="4800" spc="-1" strike="noStrike">
                <a:solidFill>
                  <a:srgbClr val="50dd8b"/>
                </a:solidFill>
                <a:latin typeface="Bebas Neue"/>
                <a:ea typeface="Bebas Neue"/>
              </a:rPr>
              <a:t>Technologies Used</a:t>
            </a:r>
            <a:endParaRPr b="0" lang="en-IN" sz="4800" spc="-1" strike="noStrike">
              <a:latin typeface="Arial"/>
            </a:endParaRPr>
          </a:p>
        </p:txBody>
      </p:sp>
      <p:sp>
        <p:nvSpPr>
          <p:cNvPr id="161" name="CustomShape 2"/>
          <p:cNvSpPr/>
          <p:nvPr/>
        </p:nvSpPr>
        <p:spPr>
          <a:xfrm>
            <a:off x="189720" y="1134360"/>
            <a:ext cx="8391240" cy="2774160"/>
          </a:xfrm>
          <a:prstGeom prst="rect">
            <a:avLst/>
          </a:prstGeom>
          <a:noFill/>
          <a:ln w="0">
            <a:noFill/>
          </a:ln>
        </p:spPr>
        <p:style>
          <a:lnRef idx="0"/>
          <a:fillRef idx="0"/>
          <a:effectRef idx="0"/>
          <a:fontRef idx="minor"/>
        </p:style>
        <p:txBody>
          <a:bodyPr lIns="0" rIns="0" tIns="0" bIns="0">
            <a:noAutofit/>
          </a:bodyPr>
          <a:p>
            <a:pPr marL="432000" indent="-322560">
              <a:lnSpc>
                <a:spcPct val="115000"/>
              </a:lnSpc>
              <a:spcBef>
                <a:spcPts val="1414"/>
              </a:spcBef>
              <a:buClr>
                <a:srgbClr val="000000"/>
              </a:buClr>
              <a:buSzPct val="45000"/>
              <a:buFont typeface="Wingdings" charset="2"/>
              <a:buChar char=""/>
              <a:tabLst>
                <a:tab algn="l" pos="0"/>
              </a:tabLst>
            </a:pPr>
            <a:r>
              <a:rPr b="0" lang="en" sz="2400" spc="-1" strike="noStrike">
                <a:solidFill>
                  <a:srgbClr val="66787e"/>
                </a:solidFill>
                <a:latin typeface="Microsoft Sans Serif"/>
                <a:ea typeface="Barlow Light"/>
              </a:rPr>
              <a:t>- HTML/CSS</a:t>
            </a:r>
            <a:br/>
            <a:r>
              <a:rPr b="0" lang="en" sz="2400" spc="-1" strike="noStrike">
                <a:solidFill>
                  <a:srgbClr val="66787e"/>
                </a:solidFill>
                <a:latin typeface="Microsoft Sans Serif"/>
                <a:ea typeface="Barlow Light"/>
              </a:rPr>
              <a:t>- Javascript</a:t>
            </a:r>
            <a:br/>
            <a:r>
              <a:rPr b="0" lang="en" sz="2400" spc="-1" strike="noStrike">
                <a:solidFill>
                  <a:srgbClr val="66787e"/>
                </a:solidFill>
                <a:latin typeface="Microsoft Sans Serif"/>
                <a:ea typeface="Barlow Light"/>
              </a:rPr>
              <a:t>- Node.js</a:t>
            </a:r>
            <a:br/>
            <a:r>
              <a:rPr b="0" lang="en" sz="2400" spc="-1" strike="noStrike">
                <a:solidFill>
                  <a:srgbClr val="66787e"/>
                </a:solidFill>
                <a:latin typeface="Microsoft Sans Serif"/>
                <a:ea typeface="Barlow Light"/>
              </a:rPr>
              <a:t>- Express</a:t>
            </a:r>
            <a:br/>
            <a:r>
              <a:rPr b="0" lang="en" sz="2400" spc="-1" strike="noStrike">
                <a:solidFill>
                  <a:srgbClr val="66787e"/>
                </a:solidFill>
                <a:latin typeface="Microsoft Sans Serif"/>
                <a:ea typeface="Barlow Light"/>
              </a:rPr>
              <a:t>- Python (for getting data on components via api)</a:t>
            </a:r>
            <a:endParaRPr b="0" lang="en-IN" sz="2400" spc="-1" strike="noStrike">
              <a:latin typeface="Arial"/>
            </a:endParaRPr>
          </a:p>
        </p:txBody>
      </p:sp>
      <p:sp>
        <p:nvSpPr>
          <p:cNvPr id="162" name="CustomShape 3"/>
          <p:cNvSpPr/>
          <p:nvPr/>
        </p:nvSpPr>
        <p:spPr>
          <a:xfrm>
            <a:off x="840528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4827F9A8-A4C0-4DA5-A648-49CF289C03D0}" type="slidenum">
              <a:rPr b="0" lang="en" sz="1500" spc="-1" strike="noStrike">
                <a:solidFill>
                  <a:srgbClr val="ffffff"/>
                </a:solidFill>
                <a:latin typeface="Bebas Neue"/>
                <a:ea typeface="Bebas Neue"/>
              </a:rPr>
              <a:t>&lt;number&gt;</a:t>
            </a:fld>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CustomShape 1"/>
          <p:cNvSpPr/>
          <p:nvPr/>
        </p:nvSpPr>
        <p:spPr>
          <a:xfrm>
            <a:off x="1429560" y="131400"/>
            <a:ext cx="6341760" cy="736920"/>
          </a:xfrm>
          <a:prstGeom prst="rect">
            <a:avLst/>
          </a:prstGeom>
          <a:noFill/>
          <a:ln w="0">
            <a:noFill/>
          </a:ln>
        </p:spPr>
        <p:style>
          <a:lnRef idx="0"/>
          <a:fillRef idx="0"/>
          <a:effectRef idx="0"/>
          <a:fontRef idx="minor"/>
        </p:style>
        <p:txBody>
          <a:bodyPr lIns="0" rIns="0" tIns="0" bIns="0">
            <a:noAutofit/>
          </a:bodyPr>
          <a:p>
            <a:pPr algn="ctr">
              <a:lnSpc>
                <a:spcPct val="90000"/>
              </a:lnSpc>
              <a:tabLst>
                <a:tab algn="l" pos="0"/>
              </a:tabLst>
            </a:pPr>
            <a:r>
              <a:rPr b="0" lang="en" sz="4800" spc="-1" strike="noStrike">
                <a:solidFill>
                  <a:srgbClr val="50dd8b"/>
                </a:solidFill>
                <a:latin typeface="Bebas Neue"/>
                <a:ea typeface="Bebas Neue"/>
              </a:rPr>
              <a:t>Requirments</a:t>
            </a:r>
            <a:endParaRPr b="0" lang="en-IN" sz="4800" spc="-1" strike="noStrike">
              <a:latin typeface="Arial"/>
            </a:endParaRPr>
          </a:p>
        </p:txBody>
      </p:sp>
      <p:sp>
        <p:nvSpPr>
          <p:cNvPr id="164" name="CustomShape 2"/>
          <p:cNvSpPr/>
          <p:nvPr/>
        </p:nvSpPr>
        <p:spPr>
          <a:xfrm>
            <a:off x="408600" y="1134360"/>
            <a:ext cx="8391240" cy="2774160"/>
          </a:xfrm>
          <a:prstGeom prst="rect">
            <a:avLst/>
          </a:prstGeom>
          <a:noFill/>
          <a:ln w="0">
            <a:noFill/>
          </a:ln>
        </p:spPr>
        <p:style>
          <a:lnRef idx="0"/>
          <a:fillRef idx="0"/>
          <a:effectRef idx="0"/>
          <a:fontRef idx="minor"/>
        </p:style>
        <p:txBody>
          <a:bodyPr lIns="0" rIns="0" tIns="0" bIns="0">
            <a:noAutofit/>
          </a:bodyPr>
          <a:p>
            <a:pPr marL="432000" indent="-322560">
              <a:lnSpc>
                <a:spcPct val="115000"/>
              </a:lnSpc>
              <a:spcBef>
                <a:spcPts val="1414"/>
              </a:spcBef>
              <a:buClr>
                <a:srgbClr val="000000"/>
              </a:buClr>
              <a:buSzPct val="45000"/>
              <a:buFont typeface="Wingdings" charset="2"/>
              <a:buChar char=""/>
              <a:tabLst>
                <a:tab algn="l" pos="0"/>
              </a:tabLst>
            </a:pPr>
            <a:r>
              <a:rPr b="0" lang="en" sz="2400" spc="-1" strike="noStrike">
                <a:solidFill>
                  <a:srgbClr val="66787e"/>
                </a:solidFill>
                <a:latin typeface="Microsoft Sans Serif"/>
                <a:ea typeface="Barlow Light"/>
              </a:rPr>
              <a:t>- A system capable of rendering modern websites</a:t>
            </a:r>
            <a:br/>
            <a:r>
              <a:rPr b="0" lang="en" sz="2400" spc="-1" strike="noStrike">
                <a:solidFill>
                  <a:srgbClr val="66787e"/>
                </a:solidFill>
                <a:latin typeface="Microsoft Sans Serif"/>
                <a:ea typeface="Barlow Light"/>
              </a:rPr>
              <a:t>- Internet connection</a:t>
            </a:r>
            <a:endParaRPr b="0" lang="en-IN" sz="2400" spc="-1" strike="noStrike">
              <a:latin typeface="Arial"/>
            </a:endParaRPr>
          </a:p>
        </p:txBody>
      </p:sp>
      <p:sp>
        <p:nvSpPr>
          <p:cNvPr id="165" name="CustomShape 3"/>
          <p:cNvSpPr/>
          <p:nvPr/>
        </p:nvSpPr>
        <p:spPr>
          <a:xfrm>
            <a:off x="840564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901B7C9F-DD39-471D-95B0-280DE15BEA25}" type="slidenum">
              <a:rPr b="0" lang="en" sz="1500" spc="-1" strike="noStrike">
                <a:solidFill>
                  <a:srgbClr val="ffffff"/>
                </a:solidFill>
                <a:latin typeface="Bebas Neue"/>
                <a:ea typeface="Bebas Neue"/>
              </a:rPr>
              <a:t>&lt;number&gt;</a:t>
            </a:fld>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CustomShape 1"/>
          <p:cNvSpPr/>
          <p:nvPr/>
        </p:nvSpPr>
        <p:spPr>
          <a:xfrm>
            <a:off x="1429560" y="131400"/>
            <a:ext cx="6341760" cy="736920"/>
          </a:xfrm>
          <a:prstGeom prst="rect">
            <a:avLst/>
          </a:prstGeom>
          <a:noFill/>
          <a:ln w="0">
            <a:noFill/>
          </a:ln>
        </p:spPr>
        <p:style>
          <a:lnRef idx="0"/>
          <a:fillRef idx="0"/>
          <a:effectRef idx="0"/>
          <a:fontRef idx="minor"/>
        </p:style>
        <p:txBody>
          <a:bodyPr lIns="0" rIns="0" tIns="0" bIns="0">
            <a:noAutofit/>
          </a:bodyPr>
          <a:p>
            <a:pPr algn="ctr">
              <a:lnSpc>
                <a:spcPct val="90000"/>
              </a:lnSpc>
              <a:tabLst>
                <a:tab algn="l" pos="0"/>
              </a:tabLst>
            </a:pPr>
            <a:r>
              <a:rPr b="0" lang="en" sz="4800" spc="-1" strike="noStrike">
                <a:solidFill>
                  <a:srgbClr val="50dd8b"/>
                </a:solidFill>
                <a:latin typeface="Bebas Neue"/>
                <a:ea typeface="Bebas Neue"/>
              </a:rPr>
              <a:t>References</a:t>
            </a:r>
            <a:endParaRPr b="0" lang="en-IN" sz="4800" spc="-1" strike="noStrike">
              <a:latin typeface="Arial"/>
            </a:endParaRPr>
          </a:p>
        </p:txBody>
      </p:sp>
      <p:sp>
        <p:nvSpPr>
          <p:cNvPr id="167" name="CustomShape 2"/>
          <p:cNvSpPr/>
          <p:nvPr/>
        </p:nvSpPr>
        <p:spPr>
          <a:xfrm>
            <a:off x="408600" y="1702440"/>
            <a:ext cx="8391240" cy="1662480"/>
          </a:xfrm>
          <a:prstGeom prst="rect">
            <a:avLst/>
          </a:prstGeom>
          <a:noFill/>
          <a:ln w="0">
            <a:noFill/>
          </a:ln>
        </p:spPr>
        <p:style>
          <a:lnRef idx="0"/>
          <a:fillRef idx="0"/>
          <a:effectRef idx="0"/>
          <a:fontRef idx="minor"/>
        </p:style>
        <p:txBody>
          <a:bodyPr lIns="0" rIns="0" tIns="0" bIns="0">
            <a:noAutofit/>
          </a:bodyPr>
          <a:p>
            <a:pPr>
              <a:lnSpc>
                <a:spcPct val="100000"/>
              </a:lnSpc>
            </a:pPr>
            <a:r>
              <a:rPr b="0" lang="en" sz="2600" spc="-1" strike="noStrike">
                <a:solidFill>
                  <a:srgbClr val="66787e"/>
                </a:solidFill>
                <a:latin typeface="Microsoft Sans Serif"/>
                <a:ea typeface="Barlow Light"/>
              </a:rPr>
              <a:t>- </a:t>
            </a:r>
            <a:r>
              <a:rPr b="0" lang="en" sz="2600" spc="-1" strike="noStrike" u="sng">
                <a:solidFill>
                  <a:srgbClr val="007094"/>
                </a:solidFill>
                <a:uFillTx/>
                <a:latin typeface="Microsoft Sans Serif"/>
                <a:ea typeface="Barlow Light"/>
                <a:hlinkClick r:id="rId1"/>
              </a:rPr>
              <a:t>pcpartpicker</a:t>
            </a:r>
            <a:endParaRPr b="0" lang="en-IN" sz="2600" spc="-1" strike="noStrike">
              <a:latin typeface="Arial"/>
            </a:endParaRPr>
          </a:p>
          <a:p>
            <a:pPr>
              <a:lnSpc>
                <a:spcPct val="100000"/>
              </a:lnSpc>
            </a:pPr>
            <a:r>
              <a:rPr b="0" lang="en" sz="2600" spc="-1" strike="noStrike">
                <a:solidFill>
                  <a:srgbClr val="66787e"/>
                </a:solidFill>
                <a:latin typeface="Microsoft Sans Serif"/>
                <a:ea typeface="Barlow Light"/>
              </a:rPr>
              <a:t>- </a:t>
            </a:r>
            <a:r>
              <a:rPr b="0" lang="en" sz="2600" spc="-1" strike="noStrike" u="sng">
                <a:solidFill>
                  <a:srgbClr val="007094"/>
                </a:solidFill>
                <a:uFillTx/>
                <a:latin typeface="Microsoft Sans Serif"/>
                <a:ea typeface="Barlow Light"/>
              </a:rPr>
              <a:t>NZXT</a:t>
            </a:r>
            <a:endParaRPr b="0" lang="en-IN" sz="2600" spc="-1" strike="noStrike">
              <a:latin typeface="Arial"/>
            </a:endParaRPr>
          </a:p>
          <a:p>
            <a:pPr>
              <a:lnSpc>
                <a:spcPct val="100000"/>
              </a:lnSpc>
            </a:pPr>
            <a:r>
              <a:rPr b="0" lang="en" sz="2600" spc="-1" strike="noStrike">
                <a:solidFill>
                  <a:srgbClr val="66787e"/>
                </a:solidFill>
                <a:latin typeface="Microsoft Sans Serif"/>
                <a:ea typeface="Barlow Light"/>
              </a:rPr>
              <a:t>- </a:t>
            </a:r>
            <a:r>
              <a:rPr b="0" lang="en" sz="2600" spc="-1" strike="noStrike" u="sng">
                <a:solidFill>
                  <a:srgbClr val="007094"/>
                </a:solidFill>
                <a:uFillTx/>
                <a:latin typeface="Microsoft Sans Serif"/>
                <a:ea typeface="Barlow Light"/>
                <a:hlinkClick r:id="rId2"/>
              </a:rPr>
              <a:t>MD computers</a:t>
            </a:r>
            <a:endParaRPr b="0" lang="en-IN" sz="2600" spc="-1" strike="noStrike">
              <a:latin typeface="Arial"/>
            </a:endParaRPr>
          </a:p>
          <a:p>
            <a:pPr>
              <a:lnSpc>
                <a:spcPct val="100000"/>
              </a:lnSpc>
            </a:pPr>
            <a:r>
              <a:rPr b="0" lang="en" sz="2600" spc="-1" strike="noStrike">
                <a:solidFill>
                  <a:srgbClr val="66787e"/>
                </a:solidFill>
                <a:latin typeface="Microsoft Sans Serif"/>
                <a:ea typeface="Barlow Light"/>
              </a:rPr>
              <a:t>- </a:t>
            </a:r>
            <a:r>
              <a:rPr b="0" lang="en" sz="2600" spc="-1" strike="noStrike" u="sng">
                <a:solidFill>
                  <a:srgbClr val="007094"/>
                </a:solidFill>
                <a:uFillTx/>
                <a:latin typeface="Microsoft Sans Serif"/>
                <a:ea typeface="Barlow Light"/>
                <a:hlinkClick r:id="rId3"/>
              </a:rPr>
              <a:t>ibuy-power</a:t>
            </a:r>
            <a:endParaRPr b="0" lang="en-IN" sz="2600" spc="-1" strike="noStrike">
              <a:latin typeface="Arial"/>
            </a:endParaRPr>
          </a:p>
        </p:txBody>
      </p:sp>
      <p:sp>
        <p:nvSpPr>
          <p:cNvPr id="168" name="CustomShape 3"/>
          <p:cNvSpPr/>
          <p:nvPr/>
        </p:nvSpPr>
        <p:spPr>
          <a:xfrm>
            <a:off x="840564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64DECD60-F20C-442B-A3DE-E71999067283}" type="slidenum">
              <a:rPr b="0" lang="en" sz="1500" spc="-1" strike="noStrike">
                <a:solidFill>
                  <a:srgbClr val="ffffff"/>
                </a:solidFill>
                <a:latin typeface="Bebas Neue"/>
                <a:ea typeface="Bebas Neue"/>
              </a:rPr>
              <a:t>&lt;number&gt;</a:t>
            </a:fld>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CustomShape 1"/>
          <p:cNvSpPr/>
          <p:nvPr/>
        </p:nvSpPr>
        <p:spPr>
          <a:xfrm>
            <a:off x="2811600" y="131040"/>
            <a:ext cx="4237200" cy="736920"/>
          </a:xfrm>
          <a:prstGeom prst="rect">
            <a:avLst/>
          </a:prstGeom>
          <a:noFill/>
          <a:ln w="0">
            <a:noFill/>
          </a:ln>
        </p:spPr>
        <p:style>
          <a:lnRef idx="0"/>
          <a:fillRef idx="0"/>
          <a:effectRef idx="0"/>
          <a:fontRef idx="minor"/>
        </p:style>
        <p:txBody>
          <a:bodyPr lIns="0" rIns="0" tIns="0" bIns="0">
            <a:noAutofit/>
          </a:bodyPr>
          <a:p>
            <a:pPr>
              <a:lnSpc>
                <a:spcPct val="90000"/>
              </a:lnSpc>
              <a:tabLst>
                <a:tab algn="l" pos="0"/>
              </a:tabLst>
            </a:pPr>
            <a:r>
              <a:rPr b="0" lang="en" sz="5400" spc="-1" strike="noStrike">
                <a:solidFill>
                  <a:srgbClr val="50dd8b"/>
                </a:solidFill>
                <a:latin typeface="Bebas Neue"/>
                <a:ea typeface="Bebas Neue"/>
              </a:rPr>
              <a:t>Introduction</a:t>
            </a:r>
            <a:endParaRPr b="0" lang="en-IN" sz="5400" spc="-1" strike="noStrike">
              <a:latin typeface="Arial"/>
            </a:endParaRPr>
          </a:p>
        </p:txBody>
      </p:sp>
      <p:sp>
        <p:nvSpPr>
          <p:cNvPr id="130" name="CustomShape 2"/>
          <p:cNvSpPr/>
          <p:nvPr/>
        </p:nvSpPr>
        <p:spPr>
          <a:xfrm>
            <a:off x="395640" y="952920"/>
            <a:ext cx="8513640" cy="1160280"/>
          </a:xfrm>
          <a:prstGeom prst="rect">
            <a:avLst/>
          </a:prstGeom>
          <a:noFill/>
          <a:ln w="0">
            <a:noFill/>
          </a:ln>
        </p:spPr>
        <p:style>
          <a:lnRef idx="0"/>
          <a:fillRef idx="0"/>
          <a:effectRef idx="0"/>
          <a:fontRef idx="minor"/>
        </p:style>
        <p:txBody>
          <a:bodyPr lIns="0" rIns="0" tIns="0" bIns="0">
            <a:noAutofit/>
          </a:bodyPr>
          <a:p>
            <a:pPr marL="432000" indent="-322560" algn="ctr">
              <a:lnSpc>
                <a:spcPct val="115000"/>
              </a:lnSpc>
              <a:spcBef>
                <a:spcPts val="1414"/>
              </a:spcBef>
              <a:buClr>
                <a:srgbClr val="000000"/>
              </a:buClr>
              <a:buSzPct val="45000"/>
              <a:buFont typeface="Wingdings" charset="2"/>
              <a:buChar char=""/>
              <a:tabLst>
                <a:tab algn="l" pos="0"/>
              </a:tabLst>
            </a:pPr>
            <a:r>
              <a:rPr b="0" lang="en" sz="2800" spc="-1" strike="noStrike">
                <a:solidFill>
                  <a:srgbClr val="66787e"/>
                </a:solidFill>
                <a:latin typeface="Microsoft Sans Serif"/>
                <a:ea typeface="Barlow Light"/>
              </a:rPr>
              <a:t>We are working on a website that helps people build their custom personal computers</a:t>
            </a:r>
            <a:endParaRPr b="0" lang="en-IN" sz="2800" spc="-1" strike="noStrike">
              <a:latin typeface="Arial"/>
            </a:endParaRPr>
          </a:p>
          <a:p>
            <a:pPr algn="ctr">
              <a:lnSpc>
                <a:spcPct val="115000"/>
              </a:lnSpc>
              <a:spcBef>
                <a:spcPts val="1414"/>
              </a:spcBef>
              <a:tabLst>
                <a:tab algn="l" pos="0"/>
              </a:tabLst>
            </a:pPr>
            <a:endParaRPr b="0" lang="en-IN" sz="2800" spc="-1" strike="noStrike">
              <a:latin typeface="Arial"/>
            </a:endParaRPr>
          </a:p>
        </p:txBody>
      </p:sp>
      <p:sp>
        <p:nvSpPr>
          <p:cNvPr id="131" name="CustomShape 3"/>
          <p:cNvSpPr/>
          <p:nvPr/>
        </p:nvSpPr>
        <p:spPr>
          <a:xfrm>
            <a:off x="840456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DE06B713-2422-4C39-8796-44914571BA40}" type="slidenum">
              <a:rPr b="0" lang="en" sz="1500" spc="-1" strike="noStrike">
                <a:solidFill>
                  <a:srgbClr val="ffffff"/>
                </a:solidFill>
                <a:latin typeface="Bebas Neue"/>
                <a:ea typeface="Bebas Neue"/>
              </a:rPr>
              <a:t>&lt;number&gt;</a:t>
            </a:fld>
            <a:endParaRPr b="0" lang="en-IN" sz="1500" spc="-1" strike="noStrike">
              <a:latin typeface="Arial"/>
            </a:endParaRPr>
          </a:p>
        </p:txBody>
      </p:sp>
      <p:pic>
        <p:nvPicPr>
          <p:cNvPr id="132" name="" descr=""/>
          <p:cNvPicPr/>
          <p:nvPr/>
        </p:nvPicPr>
        <p:blipFill>
          <a:blip r:embed="rId1"/>
          <a:stretch/>
        </p:blipFill>
        <p:spPr>
          <a:xfrm>
            <a:off x="2255040" y="2022120"/>
            <a:ext cx="5050080" cy="284220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CustomShape 1"/>
          <p:cNvSpPr/>
          <p:nvPr/>
        </p:nvSpPr>
        <p:spPr>
          <a:xfrm>
            <a:off x="1647720" y="131040"/>
            <a:ext cx="6341760" cy="736920"/>
          </a:xfrm>
          <a:prstGeom prst="rect">
            <a:avLst/>
          </a:prstGeom>
          <a:noFill/>
          <a:ln w="0">
            <a:noFill/>
          </a:ln>
        </p:spPr>
        <p:style>
          <a:lnRef idx="0"/>
          <a:fillRef idx="0"/>
          <a:effectRef idx="0"/>
          <a:fontRef idx="minor"/>
        </p:style>
        <p:txBody>
          <a:bodyPr lIns="0" rIns="0" tIns="0" bIns="0">
            <a:noAutofit/>
          </a:bodyPr>
          <a:p>
            <a:pPr>
              <a:lnSpc>
                <a:spcPct val="90000"/>
              </a:lnSpc>
              <a:tabLst>
                <a:tab algn="l" pos="0"/>
              </a:tabLst>
            </a:pPr>
            <a:r>
              <a:rPr b="0" lang="en" sz="5400" spc="-1" strike="noStrike">
                <a:solidFill>
                  <a:srgbClr val="50dd8b"/>
                </a:solidFill>
                <a:latin typeface="Bebas Neue"/>
                <a:ea typeface="Bebas Neue"/>
              </a:rPr>
              <a:t>Aim and Objective</a:t>
            </a:r>
            <a:endParaRPr b="0" lang="en-IN" sz="5400" spc="-1" strike="noStrike">
              <a:latin typeface="Arial"/>
            </a:endParaRPr>
          </a:p>
        </p:txBody>
      </p:sp>
      <p:sp>
        <p:nvSpPr>
          <p:cNvPr id="134" name="CustomShape 2"/>
          <p:cNvSpPr/>
          <p:nvPr/>
        </p:nvSpPr>
        <p:spPr>
          <a:xfrm>
            <a:off x="395640" y="952920"/>
            <a:ext cx="8513640" cy="3405240"/>
          </a:xfrm>
          <a:prstGeom prst="rect">
            <a:avLst/>
          </a:prstGeom>
          <a:noFill/>
          <a:ln w="0">
            <a:noFill/>
          </a:ln>
        </p:spPr>
        <p:style>
          <a:lnRef idx="0"/>
          <a:fillRef idx="0"/>
          <a:effectRef idx="0"/>
          <a:fontRef idx="minor"/>
        </p:style>
        <p:txBody>
          <a:bodyPr lIns="0" rIns="0" tIns="0" bIns="0">
            <a:noAutofit/>
          </a:bodyPr>
          <a:p>
            <a:pPr marL="432000" indent="-322560">
              <a:lnSpc>
                <a:spcPct val="115000"/>
              </a:lnSpc>
              <a:spcBef>
                <a:spcPts val="1414"/>
              </a:spcBef>
              <a:buClr>
                <a:srgbClr val="000000"/>
              </a:buClr>
              <a:buSzPct val="45000"/>
              <a:buFont typeface="Wingdings" charset="2"/>
              <a:buChar char=""/>
              <a:tabLst>
                <a:tab algn="l" pos="0"/>
              </a:tabLst>
            </a:pPr>
            <a:r>
              <a:rPr b="0" lang="en" sz="2400" spc="-1" strike="noStrike">
                <a:solidFill>
                  <a:srgbClr val="66787e"/>
                </a:solidFill>
                <a:latin typeface="Microsoft Sans Serif"/>
                <a:ea typeface="Barlow Light"/>
              </a:rPr>
              <a:t>Aim:</a:t>
            </a:r>
            <a:endParaRPr b="0" lang="en-IN" sz="2400" spc="-1" strike="noStrike">
              <a:latin typeface="Arial"/>
            </a:endParaRPr>
          </a:p>
          <a:p>
            <a:pPr marL="432000" indent="-322560">
              <a:lnSpc>
                <a:spcPct val="115000"/>
              </a:lnSpc>
              <a:spcBef>
                <a:spcPts val="1414"/>
              </a:spcBef>
              <a:buClr>
                <a:srgbClr val="000000"/>
              </a:buClr>
              <a:buSzPct val="45000"/>
              <a:buFont typeface="Wingdings" charset="2"/>
              <a:buChar char=""/>
              <a:tabLst>
                <a:tab algn="l" pos="0"/>
              </a:tabLst>
            </a:pPr>
            <a:r>
              <a:rPr b="0" lang="en" sz="2200" spc="-1" strike="noStrike">
                <a:solidFill>
                  <a:srgbClr val="66787e"/>
                </a:solidFill>
                <a:latin typeface="Microsoft Sans Serif"/>
                <a:ea typeface="Barlow Light"/>
              </a:rPr>
              <a:t>To build a website for all in one resources for helping people build custom personal computers</a:t>
            </a:r>
            <a:br/>
            <a:br/>
            <a:r>
              <a:rPr b="0" lang="en" sz="2200" spc="-1" strike="noStrike">
                <a:solidFill>
                  <a:srgbClr val="66787e"/>
                </a:solidFill>
                <a:latin typeface="Microsoft Sans Serif"/>
                <a:ea typeface="Barlow Light"/>
              </a:rPr>
              <a:t>Objective</a:t>
            </a:r>
            <a:r>
              <a:rPr b="0" lang="en" sz="2400" spc="-1" strike="noStrike">
                <a:solidFill>
                  <a:srgbClr val="66787e"/>
                </a:solidFill>
                <a:latin typeface="Microsoft Sans Serif"/>
                <a:ea typeface="Barlow Light"/>
              </a:rPr>
              <a:t>:</a:t>
            </a:r>
            <a:endParaRPr b="0" lang="en-IN" sz="2400" spc="-1" strike="noStrike">
              <a:latin typeface="Arial"/>
            </a:endParaRPr>
          </a:p>
          <a:p>
            <a:pPr marL="432000" indent="-322560">
              <a:lnSpc>
                <a:spcPct val="115000"/>
              </a:lnSpc>
              <a:spcBef>
                <a:spcPts val="1414"/>
              </a:spcBef>
              <a:buClr>
                <a:srgbClr val="000000"/>
              </a:buClr>
              <a:buSzPct val="45000"/>
              <a:buFont typeface="Wingdings" charset="2"/>
              <a:buChar char=""/>
              <a:tabLst>
                <a:tab algn="l" pos="0"/>
              </a:tabLst>
            </a:pPr>
            <a:r>
              <a:rPr b="0" lang="en" sz="2000" spc="-1" strike="noStrike">
                <a:solidFill>
                  <a:srgbClr val="66787e"/>
                </a:solidFill>
                <a:latin typeface="Microsoft Sans Serif"/>
                <a:ea typeface="Barlow Light"/>
              </a:rPr>
              <a:t>To help people get the correct build configurations for their work-case and prevent them from overspending on components.</a:t>
            </a:r>
            <a:endParaRPr b="0" lang="en-IN" sz="2000" spc="-1" strike="noStrike">
              <a:latin typeface="Arial"/>
            </a:endParaRPr>
          </a:p>
        </p:txBody>
      </p:sp>
      <p:sp>
        <p:nvSpPr>
          <p:cNvPr id="135" name="CustomShape 3"/>
          <p:cNvSpPr/>
          <p:nvPr/>
        </p:nvSpPr>
        <p:spPr>
          <a:xfrm>
            <a:off x="840456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BBADB222-20AF-41C8-BE92-530EFC5332C6}" type="slidenum">
              <a:rPr b="0" lang="en" sz="1500" spc="-1" strike="noStrike">
                <a:solidFill>
                  <a:srgbClr val="ffffff"/>
                </a:solidFill>
                <a:latin typeface="Bebas Neue"/>
                <a:ea typeface="Bebas Neue"/>
              </a:rPr>
              <a:t>&lt;number&gt;</a:t>
            </a:fld>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CustomShape 1"/>
          <p:cNvSpPr/>
          <p:nvPr/>
        </p:nvSpPr>
        <p:spPr>
          <a:xfrm>
            <a:off x="1429200" y="131040"/>
            <a:ext cx="6341760" cy="736920"/>
          </a:xfrm>
          <a:prstGeom prst="rect">
            <a:avLst/>
          </a:prstGeom>
          <a:noFill/>
          <a:ln w="0">
            <a:noFill/>
          </a:ln>
        </p:spPr>
        <p:style>
          <a:lnRef idx="0"/>
          <a:fillRef idx="0"/>
          <a:effectRef idx="0"/>
          <a:fontRef idx="minor"/>
        </p:style>
        <p:txBody>
          <a:bodyPr lIns="0" rIns="0" tIns="0" bIns="0">
            <a:noAutofit/>
          </a:bodyPr>
          <a:p>
            <a:pPr algn="ctr">
              <a:lnSpc>
                <a:spcPct val="90000"/>
              </a:lnSpc>
              <a:tabLst>
                <a:tab algn="l" pos="0"/>
              </a:tabLst>
            </a:pPr>
            <a:r>
              <a:rPr b="0" lang="en" sz="5400" spc="-1" strike="noStrike">
                <a:solidFill>
                  <a:srgbClr val="50dd8b"/>
                </a:solidFill>
                <a:latin typeface="Bebas Neue"/>
                <a:ea typeface="Bebas Neue"/>
              </a:rPr>
              <a:t>Scope</a:t>
            </a:r>
            <a:endParaRPr b="0" lang="en-IN" sz="5400" spc="-1" strike="noStrike">
              <a:latin typeface="Arial"/>
            </a:endParaRPr>
          </a:p>
        </p:txBody>
      </p:sp>
      <p:sp>
        <p:nvSpPr>
          <p:cNvPr id="137" name="CustomShape 2"/>
          <p:cNvSpPr/>
          <p:nvPr/>
        </p:nvSpPr>
        <p:spPr>
          <a:xfrm>
            <a:off x="395640" y="1408320"/>
            <a:ext cx="8513640" cy="2319120"/>
          </a:xfrm>
          <a:prstGeom prst="rect">
            <a:avLst/>
          </a:prstGeom>
          <a:noFill/>
          <a:ln w="0">
            <a:noFill/>
          </a:ln>
        </p:spPr>
        <p:style>
          <a:lnRef idx="0"/>
          <a:fillRef idx="0"/>
          <a:effectRef idx="0"/>
          <a:fontRef idx="minor"/>
        </p:style>
        <p:txBody>
          <a:bodyPr lIns="0" rIns="0" tIns="0" bIns="0">
            <a:noAutofit/>
          </a:bodyPr>
          <a:p>
            <a:pPr marL="432000" indent="-322560">
              <a:lnSpc>
                <a:spcPct val="115000"/>
              </a:lnSpc>
              <a:spcBef>
                <a:spcPts val="1414"/>
              </a:spcBef>
              <a:buClr>
                <a:srgbClr val="000000"/>
              </a:buClr>
              <a:buSzPct val="45000"/>
              <a:buFont typeface="Wingdings" charset="2"/>
              <a:buChar char=""/>
              <a:tabLst>
                <a:tab algn="l" pos="0"/>
              </a:tabLst>
            </a:pPr>
            <a:r>
              <a:rPr b="0" lang="en" sz="2400" spc="-1" strike="noStrike">
                <a:solidFill>
                  <a:srgbClr val="66787e"/>
                </a:solidFill>
                <a:latin typeface="Microsoft Sans Serif"/>
                <a:ea typeface="Barlow Light"/>
              </a:rPr>
              <a:t>This project wil be a website, that would include various pre-built PCs catering different work-cases. The webiste will also include a guide on how to get started building a pc and explaination for first timers.</a:t>
            </a:r>
            <a:endParaRPr b="0" lang="en-IN" sz="2400" spc="-1" strike="noStrike">
              <a:latin typeface="Arial"/>
            </a:endParaRPr>
          </a:p>
        </p:txBody>
      </p:sp>
      <p:sp>
        <p:nvSpPr>
          <p:cNvPr id="138" name="CustomShape 3"/>
          <p:cNvSpPr/>
          <p:nvPr/>
        </p:nvSpPr>
        <p:spPr>
          <a:xfrm>
            <a:off x="840456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64395D94-3A30-4AFE-9C62-10E857CC1C3B}" type="slidenum">
              <a:rPr b="0" lang="en" sz="1500" spc="-1" strike="noStrike">
                <a:solidFill>
                  <a:srgbClr val="ffffff"/>
                </a:solidFill>
                <a:latin typeface="Bebas Neue"/>
                <a:ea typeface="Bebas Neue"/>
              </a:rPr>
              <a:t>&lt;number&gt;</a:t>
            </a:fld>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CustomShape 1"/>
          <p:cNvSpPr/>
          <p:nvPr/>
        </p:nvSpPr>
        <p:spPr>
          <a:xfrm>
            <a:off x="1429200" y="131040"/>
            <a:ext cx="6341760" cy="736920"/>
          </a:xfrm>
          <a:prstGeom prst="rect">
            <a:avLst/>
          </a:prstGeom>
          <a:noFill/>
          <a:ln w="0">
            <a:noFill/>
          </a:ln>
        </p:spPr>
        <p:style>
          <a:lnRef idx="0"/>
          <a:fillRef idx="0"/>
          <a:effectRef idx="0"/>
          <a:fontRef idx="minor"/>
        </p:style>
        <p:txBody>
          <a:bodyPr lIns="0" rIns="0" tIns="0" bIns="0">
            <a:noAutofit/>
          </a:bodyPr>
          <a:p>
            <a:pPr algn="ctr">
              <a:lnSpc>
                <a:spcPct val="90000"/>
              </a:lnSpc>
              <a:tabLst>
                <a:tab algn="l" pos="0"/>
              </a:tabLst>
            </a:pPr>
            <a:r>
              <a:rPr b="0" lang="en" sz="5400" spc="-1" strike="noStrike">
                <a:solidFill>
                  <a:srgbClr val="50dd8b"/>
                </a:solidFill>
                <a:latin typeface="Bebas Neue"/>
                <a:ea typeface="Bebas Neue"/>
              </a:rPr>
              <a:t>Literature Review</a:t>
            </a:r>
            <a:endParaRPr b="0" lang="en-IN" sz="5400" spc="-1" strike="noStrike">
              <a:latin typeface="Arial"/>
            </a:endParaRPr>
          </a:p>
        </p:txBody>
      </p:sp>
      <p:sp>
        <p:nvSpPr>
          <p:cNvPr id="140" name="CustomShape 2"/>
          <p:cNvSpPr/>
          <p:nvPr/>
        </p:nvSpPr>
        <p:spPr>
          <a:xfrm>
            <a:off x="395640" y="1127520"/>
            <a:ext cx="8513640" cy="3405240"/>
          </a:xfrm>
          <a:prstGeom prst="rect">
            <a:avLst/>
          </a:prstGeom>
          <a:noFill/>
          <a:ln w="0">
            <a:noFill/>
          </a:ln>
        </p:spPr>
        <p:style>
          <a:lnRef idx="0"/>
          <a:fillRef idx="0"/>
          <a:effectRef idx="0"/>
          <a:fontRef idx="minor"/>
        </p:style>
        <p:txBody>
          <a:bodyPr lIns="0" rIns="0" tIns="0" bIns="0">
            <a:noAutofit/>
          </a:bodyPr>
          <a:p>
            <a:pPr marL="432000" indent="-322560">
              <a:lnSpc>
                <a:spcPct val="115000"/>
              </a:lnSpc>
              <a:spcBef>
                <a:spcPts val="1414"/>
              </a:spcBef>
              <a:buClr>
                <a:srgbClr val="000000"/>
              </a:buClr>
              <a:buSzPct val="45000"/>
              <a:buFont typeface="Wingdings" charset="2"/>
              <a:buChar char=""/>
              <a:tabLst>
                <a:tab algn="l" pos="0"/>
              </a:tabLst>
            </a:pPr>
            <a:r>
              <a:rPr b="0" lang="en" sz="2200" spc="-1" strike="noStrike">
                <a:solidFill>
                  <a:srgbClr val="66787e"/>
                </a:solidFill>
                <a:latin typeface="Microsoft Sans Serif"/>
                <a:ea typeface="Barlow Light"/>
              </a:rPr>
              <a:t>The existing websites for building personal computer are mostly e-commerce websites with the aim to sell their most profitable build which compromises the best interests of the end buyer who has little knowledge on the right components as per their requirements, some exisisting websites are:</a:t>
            </a:r>
            <a:br/>
            <a:r>
              <a:rPr b="0" lang="en" sz="2200" spc="-1" strike="noStrike">
                <a:solidFill>
                  <a:srgbClr val="66787e"/>
                </a:solidFill>
                <a:latin typeface="Microsoft Sans Serif"/>
                <a:ea typeface="Barlow Light"/>
              </a:rPr>
              <a:t>- </a:t>
            </a:r>
            <a:r>
              <a:rPr b="1" lang="en" sz="1800" spc="-1" strike="noStrike" u="sng">
                <a:solidFill>
                  <a:srgbClr val="007094"/>
                </a:solidFill>
                <a:uFillTx/>
                <a:latin typeface="Microsoft Sans Serif"/>
                <a:ea typeface="Barlow Light"/>
                <a:hlinkClick r:id="rId1"/>
              </a:rPr>
              <a:t>NZXT</a:t>
            </a:r>
            <a:br/>
            <a:r>
              <a:rPr b="1" lang="en" sz="1800" spc="-1" strike="noStrike">
                <a:solidFill>
                  <a:srgbClr val="66787e"/>
                </a:solidFill>
                <a:latin typeface="Microsoft Sans Serif"/>
                <a:ea typeface="Barlow Light"/>
              </a:rPr>
              <a:t>- </a:t>
            </a:r>
            <a:r>
              <a:rPr b="1" lang="en" sz="1800" spc="-1" strike="noStrike" u="sng">
                <a:solidFill>
                  <a:srgbClr val="007094"/>
                </a:solidFill>
                <a:uFillTx/>
                <a:latin typeface="Microsoft Sans Serif"/>
                <a:ea typeface="Barlow Light"/>
                <a:hlinkClick r:id="rId2"/>
              </a:rPr>
              <a:t>MD Computers</a:t>
            </a:r>
            <a:br/>
            <a:r>
              <a:rPr b="1" lang="en" sz="1800" spc="-1" strike="noStrike">
                <a:solidFill>
                  <a:srgbClr val="66787e"/>
                </a:solidFill>
                <a:latin typeface="Microsoft Sans Serif"/>
                <a:ea typeface="Barlow Light"/>
              </a:rPr>
              <a:t>- </a:t>
            </a:r>
            <a:r>
              <a:rPr b="1" lang="en" sz="1800" spc="-1" strike="noStrike" u="sng">
                <a:solidFill>
                  <a:srgbClr val="007094"/>
                </a:solidFill>
                <a:uFillTx/>
                <a:latin typeface="Microsoft Sans Serif"/>
                <a:ea typeface="Barlow Light"/>
                <a:hlinkClick r:id="rId3"/>
              </a:rPr>
              <a:t>Amazon</a:t>
            </a:r>
            <a:br/>
            <a:r>
              <a:rPr b="1" lang="en" sz="1800" spc="-1" strike="noStrike">
                <a:solidFill>
                  <a:srgbClr val="66787e"/>
                </a:solidFill>
                <a:latin typeface="Microsoft Sans Serif"/>
                <a:ea typeface="Barlow Light"/>
              </a:rPr>
              <a:t>- </a:t>
            </a:r>
            <a:r>
              <a:rPr b="1" lang="en" sz="1800" spc="-1" strike="noStrike" u="sng">
                <a:solidFill>
                  <a:srgbClr val="007094"/>
                </a:solidFill>
                <a:uFillTx/>
                <a:latin typeface="Microsoft Sans Serif"/>
                <a:ea typeface="Barlow Light"/>
                <a:hlinkClick r:id="rId4"/>
              </a:rPr>
              <a:t>Prime ABGB</a:t>
            </a:r>
            <a:endParaRPr b="0" lang="en-IN" sz="1800" spc="-1" strike="noStrike">
              <a:latin typeface="Arial"/>
            </a:endParaRPr>
          </a:p>
        </p:txBody>
      </p:sp>
      <p:sp>
        <p:nvSpPr>
          <p:cNvPr id="141" name="CustomShape 3"/>
          <p:cNvSpPr/>
          <p:nvPr/>
        </p:nvSpPr>
        <p:spPr>
          <a:xfrm>
            <a:off x="840456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4F8BAE7A-8222-4665-971B-6504EE15FCA6}" type="slidenum">
              <a:rPr b="0" lang="en" sz="1500" spc="-1" strike="noStrike">
                <a:solidFill>
                  <a:srgbClr val="ffffff"/>
                </a:solidFill>
                <a:latin typeface="Bebas Neue"/>
                <a:ea typeface="Bebas Neue"/>
              </a:rPr>
              <a:t>&lt;number&gt;</a:t>
            </a:fld>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CustomShape 1"/>
          <p:cNvSpPr/>
          <p:nvPr/>
        </p:nvSpPr>
        <p:spPr>
          <a:xfrm>
            <a:off x="1429200" y="131040"/>
            <a:ext cx="6341760" cy="736920"/>
          </a:xfrm>
          <a:prstGeom prst="rect">
            <a:avLst/>
          </a:prstGeom>
          <a:noFill/>
          <a:ln w="0">
            <a:noFill/>
          </a:ln>
        </p:spPr>
        <p:style>
          <a:lnRef idx="0"/>
          <a:fillRef idx="0"/>
          <a:effectRef idx="0"/>
          <a:fontRef idx="minor"/>
        </p:style>
        <p:txBody>
          <a:bodyPr lIns="0" rIns="0" tIns="0" bIns="0">
            <a:noAutofit/>
          </a:bodyPr>
          <a:p>
            <a:pPr algn="ctr">
              <a:lnSpc>
                <a:spcPct val="90000"/>
              </a:lnSpc>
              <a:tabLst>
                <a:tab algn="l" pos="0"/>
              </a:tabLst>
            </a:pPr>
            <a:r>
              <a:rPr b="0" lang="en" sz="4800" spc="-1" strike="noStrike">
                <a:solidFill>
                  <a:srgbClr val="50dd8b"/>
                </a:solidFill>
                <a:latin typeface="Bebas Neue"/>
                <a:ea typeface="Bebas Neue"/>
              </a:rPr>
              <a:t>Problem Statement</a:t>
            </a:r>
            <a:endParaRPr b="0" lang="en-IN" sz="4800" spc="-1" strike="noStrike">
              <a:latin typeface="Arial"/>
            </a:endParaRPr>
          </a:p>
        </p:txBody>
      </p:sp>
      <p:sp>
        <p:nvSpPr>
          <p:cNvPr id="143" name="CustomShape 2"/>
          <p:cNvSpPr/>
          <p:nvPr/>
        </p:nvSpPr>
        <p:spPr>
          <a:xfrm>
            <a:off x="189360" y="846720"/>
            <a:ext cx="8391240" cy="1350360"/>
          </a:xfrm>
          <a:prstGeom prst="rect">
            <a:avLst/>
          </a:prstGeom>
          <a:noFill/>
          <a:ln w="0">
            <a:noFill/>
          </a:ln>
        </p:spPr>
        <p:style>
          <a:lnRef idx="0"/>
          <a:fillRef idx="0"/>
          <a:effectRef idx="0"/>
          <a:fontRef idx="minor"/>
        </p:style>
        <p:txBody>
          <a:bodyPr lIns="0" rIns="0" tIns="0" bIns="0">
            <a:noAutofit/>
          </a:bodyPr>
          <a:p>
            <a:pPr marL="432000" indent="-322560">
              <a:lnSpc>
                <a:spcPct val="115000"/>
              </a:lnSpc>
              <a:spcBef>
                <a:spcPts val="1414"/>
              </a:spcBef>
              <a:buClr>
                <a:srgbClr val="000000"/>
              </a:buClr>
              <a:buSzPct val="45000"/>
              <a:buFont typeface="Wingdings" charset="2"/>
              <a:buChar char=""/>
              <a:tabLst>
                <a:tab algn="l" pos="0"/>
              </a:tabLst>
            </a:pPr>
            <a:r>
              <a:rPr b="0" lang="en" sz="2400" spc="-1" strike="noStrike">
                <a:solidFill>
                  <a:srgbClr val="66787e"/>
                </a:solidFill>
                <a:latin typeface="Microsoft Sans Serif"/>
                <a:ea typeface="Barlow Light"/>
              </a:rPr>
              <a:t>PC building may seem overhwleming, especially for first timers and many people often end up spending more than required and often end up buying incompatible parts</a:t>
            </a:r>
            <a:endParaRPr b="0" lang="en-IN" sz="2400" spc="-1" strike="noStrike">
              <a:latin typeface="Arial"/>
            </a:endParaRPr>
          </a:p>
        </p:txBody>
      </p:sp>
      <p:sp>
        <p:nvSpPr>
          <p:cNvPr id="144" name="CustomShape 3"/>
          <p:cNvSpPr/>
          <p:nvPr/>
        </p:nvSpPr>
        <p:spPr>
          <a:xfrm>
            <a:off x="840456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140D345F-1C07-49BE-AB83-E13A59EF68D4}" type="slidenum">
              <a:rPr b="0" lang="en" sz="1500" spc="-1" strike="noStrike">
                <a:solidFill>
                  <a:srgbClr val="ffffff"/>
                </a:solidFill>
                <a:latin typeface="Bebas Neue"/>
                <a:ea typeface="Bebas Neue"/>
              </a:rPr>
              <a:t>&lt;number&gt;</a:t>
            </a:fld>
            <a:endParaRPr b="0" lang="en-IN" sz="1500" spc="-1" strike="noStrike">
              <a:latin typeface="Arial"/>
            </a:endParaRPr>
          </a:p>
        </p:txBody>
      </p:sp>
      <p:pic>
        <p:nvPicPr>
          <p:cNvPr id="145" name="" descr=""/>
          <p:cNvPicPr/>
          <p:nvPr/>
        </p:nvPicPr>
        <p:blipFill>
          <a:blip r:embed="rId1"/>
          <a:stretch/>
        </p:blipFill>
        <p:spPr>
          <a:xfrm>
            <a:off x="3108960" y="2392200"/>
            <a:ext cx="2603880" cy="260388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CustomShape 1"/>
          <p:cNvSpPr/>
          <p:nvPr/>
        </p:nvSpPr>
        <p:spPr>
          <a:xfrm>
            <a:off x="239400" y="621720"/>
            <a:ext cx="8391240" cy="1350360"/>
          </a:xfrm>
          <a:prstGeom prst="rect">
            <a:avLst/>
          </a:prstGeom>
          <a:noFill/>
          <a:ln w="0">
            <a:noFill/>
          </a:ln>
        </p:spPr>
        <p:style>
          <a:lnRef idx="0"/>
          <a:fillRef idx="0"/>
          <a:effectRef idx="0"/>
          <a:fontRef idx="minor"/>
        </p:style>
        <p:txBody>
          <a:bodyPr lIns="0" rIns="0" tIns="0" bIns="0">
            <a:noAutofit/>
          </a:bodyPr>
          <a:p>
            <a:pPr marL="432000" indent="-322560">
              <a:lnSpc>
                <a:spcPct val="115000"/>
              </a:lnSpc>
              <a:spcBef>
                <a:spcPts val="1414"/>
              </a:spcBef>
              <a:buClr>
                <a:srgbClr val="000000"/>
              </a:buClr>
              <a:buSzPct val="45000"/>
              <a:buFont typeface="Wingdings" charset="2"/>
              <a:buChar char=""/>
              <a:tabLst>
                <a:tab algn="l" pos="0"/>
              </a:tabLst>
            </a:pPr>
            <a:r>
              <a:rPr b="0" lang="en" sz="2400" spc="-1" strike="noStrike">
                <a:solidFill>
                  <a:srgbClr val="66787e"/>
                </a:solidFill>
                <a:latin typeface="Microsoft Sans Serif"/>
                <a:ea typeface="Barlow Light"/>
              </a:rPr>
              <a:t>The pandemic caused deep problems in the semi-conductor supply chain leading to a huge shortage of chips which is contradicting to the sudden hike in demand for the very same semiconductors leading to highly overpriced components put forth by third part sellers (known as scalpers).</a:t>
            </a:r>
            <a:endParaRPr b="0" lang="en-IN" sz="2400" spc="-1" strike="noStrike">
              <a:latin typeface="Arial"/>
            </a:endParaRPr>
          </a:p>
        </p:txBody>
      </p:sp>
      <p:sp>
        <p:nvSpPr>
          <p:cNvPr id="147" name="CustomShape 2"/>
          <p:cNvSpPr/>
          <p:nvPr/>
        </p:nvSpPr>
        <p:spPr>
          <a:xfrm>
            <a:off x="840456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CFA0D0F6-2E28-4845-BEEC-37D838AC347F}" type="slidenum">
              <a:rPr b="0" lang="en" sz="1500" spc="-1" strike="noStrike">
                <a:solidFill>
                  <a:srgbClr val="ffffff"/>
                </a:solidFill>
                <a:latin typeface="Bebas Neue"/>
                <a:ea typeface="Bebas Neue"/>
              </a:rPr>
              <a:t>&lt;number&gt;</a:t>
            </a:fld>
            <a:endParaRPr b="0" lang="en-IN" sz="15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CustomShape 1"/>
          <p:cNvSpPr/>
          <p:nvPr/>
        </p:nvSpPr>
        <p:spPr>
          <a:xfrm>
            <a:off x="239400" y="621720"/>
            <a:ext cx="8391240" cy="1350360"/>
          </a:xfrm>
          <a:prstGeom prst="rect">
            <a:avLst/>
          </a:prstGeom>
          <a:noFill/>
          <a:ln w="0">
            <a:noFill/>
          </a:ln>
        </p:spPr>
        <p:style>
          <a:lnRef idx="0"/>
          <a:fillRef idx="0"/>
          <a:effectRef idx="0"/>
          <a:fontRef idx="minor"/>
        </p:style>
        <p:txBody>
          <a:bodyPr lIns="0" rIns="0" tIns="0" bIns="0">
            <a:noAutofit/>
          </a:bodyPr>
          <a:p>
            <a:pPr marL="432000" indent="-322560">
              <a:lnSpc>
                <a:spcPct val="115000"/>
              </a:lnSpc>
              <a:spcBef>
                <a:spcPts val="1414"/>
              </a:spcBef>
              <a:buClr>
                <a:srgbClr val="000000"/>
              </a:buClr>
              <a:buSzPct val="45000"/>
              <a:buFont typeface="Wingdings" charset="2"/>
              <a:buChar char=""/>
              <a:tabLst>
                <a:tab algn="l" pos="0"/>
              </a:tabLst>
            </a:pPr>
            <a:r>
              <a:rPr b="0" lang="en" sz="2400" spc="-1" strike="noStrike">
                <a:solidFill>
                  <a:srgbClr val="66787e"/>
                </a:solidFill>
                <a:latin typeface="Microsoft Sans Serif"/>
                <a:ea typeface="Barlow Light"/>
              </a:rPr>
              <a:t>These Scalpers block the official sellers by buying the launched chips before a common consumer can buy and resell them at exponentially higher prices.</a:t>
            </a:r>
            <a:endParaRPr b="0" lang="en-IN" sz="2400" spc="-1" strike="noStrike">
              <a:latin typeface="Arial"/>
            </a:endParaRPr>
          </a:p>
        </p:txBody>
      </p:sp>
      <p:sp>
        <p:nvSpPr>
          <p:cNvPr id="149" name="CustomShape 2"/>
          <p:cNvSpPr/>
          <p:nvPr/>
        </p:nvSpPr>
        <p:spPr>
          <a:xfrm>
            <a:off x="840456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E09E21C4-7B6A-4377-A25D-441103E12DEB}" type="slidenum">
              <a:rPr b="0" lang="en" sz="1500" spc="-1" strike="noStrike">
                <a:solidFill>
                  <a:srgbClr val="ffffff"/>
                </a:solidFill>
                <a:latin typeface="Bebas Neue"/>
                <a:ea typeface="Bebas Neue"/>
              </a:rPr>
              <a:t>&lt;number&gt;</a:t>
            </a:fld>
            <a:endParaRPr b="0" lang="en-IN" sz="1500" spc="-1" strike="noStrike">
              <a:latin typeface="Arial"/>
            </a:endParaRPr>
          </a:p>
        </p:txBody>
      </p:sp>
      <p:pic>
        <p:nvPicPr>
          <p:cNvPr id="150" name="" descr=""/>
          <p:cNvPicPr/>
          <p:nvPr/>
        </p:nvPicPr>
        <p:blipFill>
          <a:blip r:embed="rId1"/>
          <a:stretch/>
        </p:blipFill>
        <p:spPr>
          <a:xfrm>
            <a:off x="3146760" y="2593800"/>
            <a:ext cx="2635560" cy="177228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1"/>
          <p:cNvSpPr/>
          <p:nvPr/>
        </p:nvSpPr>
        <p:spPr>
          <a:xfrm>
            <a:off x="239400" y="621720"/>
            <a:ext cx="8391240" cy="1350360"/>
          </a:xfrm>
          <a:prstGeom prst="rect">
            <a:avLst/>
          </a:prstGeom>
          <a:noFill/>
          <a:ln w="0">
            <a:noFill/>
          </a:ln>
        </p:spPr>
        <p:style>
          <a:lnRef idx="0"/>
          <a:fillRef idx="0"/>
          <a:effectRef idx="0"/>
          <a:fontRef idx="minor"/>
        </p:style>
        <p:txBody>
          <a:bodyPr lIns="0" rIns="0" tIns="0" bIns="0">
            <a:noAutofit/>
          </a:bodyPr>
          <a:p>
            <a:pPr marL="432000" indent="-322560">
              <a:lnSpc>
                <a:spcPct val="115000"/>
              </a:lnSpc>
              <a:spcBef>
                <a:spcPts val="1414"/>
              </a:spcBef>
              <a:buClr>
                <a:srgbClr val="000000"/>
              </a:buClr>
              <a:buSzPct val="45000"/>
              <a:buFont typeface="Wingdings" charset="2"/>
              <a:buChar char=""/>
              <a:tabLst>
                <a:tab algn="l" pos="0"/>
              </a:tabLst>
            </a:pPr>
            <a:r>
              <a:rPr b="0" lang="en" sz="2400" spc="-1" strike="noStrike">
                <a:solidFill>
                  <a:srgbClr val="66787e"/>
                </a:solidFill>
                <a:latin typeface="Microsoft Sans Serif"/>
                <a:ea typeface="Barlow Light"/>
              </a:rPr>
              <a:t>When the ongoing scalping and lack of information has lead to the ill-informed consumers buying overpriced components there by getting less than what they pay for.</a:t>
            </a:r>
            <a:endParaRPr b="0" lang="en-IN" sz="2400" spc="-1" strike="noStrike">
              <a:latin typeface="Arial"/>
            </a:endParaRPr>
          </a:p>
        </p:txBody>
      </p:sp>
      <p:sp>
        <p:nvSpPr>
          <p:cNvPr id="152" name="CustomShape 2"/>
          <p:cNvSpPr/>
          <p:nvPr/>
        </p:nvSpPr>
        <p:spPr>
          <a:xfrm>
            <a:off x="8404560" y="4673520"/>
            <a:ext cx="546840" cy="391680"/>
          </a:xfrm>
          <a:prstGeom prst="rect">
            <a:avLst/>
          </a:prstGeom>
          <a:noFill/>
          <a:ln w="0">
            <a:noFill/>
          </a:ln>
        </p:spPr>
        <p:style>
          <a:lnRef idx="0"/>
          <a:fillRef idx="0"/>
          <a:effectRef idx="0"/>
          <a:fontRef idx="minor"/>
        </p:style>
        <p:txBody>
          <a:bodyPr lIns="0" rIns="0" tIns="0" bIns="0" anchor="ctr">
            <a:noAutofit/>
          </a:bodyPr>
          <a:p>
            <a:pPr algn="r">
              <a:lnSpc>
                <a:spcPct val="100000"/>
              </a:lnSpc>
              <a:tabLst>
                <a:tab algn="l" pos="0"/>
              </a:tabLst>
            </a:pPr>
            <a:fld id="{857529C6-0BB5-4A70-AE8A-A68C1D5A3FCA}" type="slidenum">
              <a:rPr b="0" lang="en" sz="1500" spc="-1" strike="noStrike">
                <a:solidFill>
                  <a:srgbClr val="ffffff"/>
                </a:solidFill>
                <a:latin typeface="Bebas Neue"/>
                <a:ea typeface="Bebas Neue"/>
              </a:rPr>
              <a:t>&lt;number&gt;</a:t>
            </a:fld>
            <a:endParaRPr b="0" lang="en-IN" sz="1500" spc="-1" strike="noStrike">
              <a:latin typeface="Arial"/>
            </a:endParaRPr>
          </a:p>
        </p:txBody>
      </p:sp>
      <p:pic>
        <p:nvPicPr>
          <p:cNvPr id="153" name="" descr=""/>
          <p:cNvPicPr/>
          <p:nvPr/>
        </p:nvPicPr>
        <p:blipFill>
          <a:blip r:embed="rId1"/>
          <a:stretch/>
        </p:blipFill>
        <p:spPr>
          <a:xfrm>
            <a:off x="1995840" y="1973520"/>
            <a:ext cx="4875120" cy="274140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66787e"/>
      </a:dk2>
      <a:lt2>
        <a:srgbClr val="e9f0ef"/>
      </a:lt2>
      <a:accent1>
        <a:srgbClr val="d6f075"/>
      </a:accent1>
      <a:accent2>
        <a:srgbClr val="50dd8b"/>
      </a:accent2>
      <a:accent3>
        <a:srgbClr val="0d89b1"/>
      </a:accent3>
      <a:accent4>
        <a:srgbClr val="eb5e76"/>
      </a:accent4>
      <a:accent5>
        <a:srgbClr val="f08148"/>
      </a:accent5>
      <a:accent6>
        <a:srgbClr val="ffcc00"/>
      </a:accent6>
      <a:hlink>
        <a:srgbClr val="007094"/>
      </a:hlink>
      <a:folHlink>
        <a:srgbClr val="6611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66787e"/>
      </a:dk2>
      <a:lt2>
        <a:srgbClr val="e9f0ef"/>
      </a:lt2>
      <a:accent1>
        <a:srgbClr val="d6f075"/>
      </a:accent1>
      <a:accent2>
        <a:srgbClr val="50dd8b"/>
      </a:accent2>
      <a:accent3>
        <a:srgbClr val="0d89b1"/>
      </a:accent3>
      <a:accent4>
        <a:srgbClr val="eb5e76"/>
      </a:accent4>
      <a:accent5>
        <a:srgbClr val="f08148"/>
      </a:accent5>
      <a:accent6>
        <a:srgbClr val="ffcc00"/>
      </a:accent6>
      <a:hlink>
        <a:srgbClr val="007094"/>
      </a:hlink>
      <a:folHlink>
        <a:srgbClr val="6611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66787e"/>
      </a:dk2>
      <a:lt2>
        <a:srgbClr val="e9f0ef"/>
      </a:lt2>
      <a:accent1>
        <a:srgbClr val="d6f075"/>
      </a:accent1>
      <a:accent2>
        <a:srgbClr val="50dd8b"/>
      </a:accent2>
      <a:accent3>
        <a:srgbClr val="0d89b1"/>
      </a:accent3>
      <a:accent4>
        <a:srgbClr val="eb5e76"/>
      </a:accent4>
      <a:accent5>
        <a:srgbClr val="f08148"/>
      </a:accent5>
      <a:accent6>
        <a:srgbClr val="ffcc00"/>
      </a:accent6>
      <a:hlink>
        <a:srgbClr val="007094"/>
      </a:hlink>
      <a:folHlink>
        <a:srgbClr val="6611c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209</TotalTime>
  <Application>LibreOffice/7.0.3.1$Windows_X86_64 LibreOffice_project/d7547858d014d4cf69878db179d326fc3483e082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en-IN</dc:language>
  <cp:lastModifiedBy/>
  <dcterms:modified xsi:type="dcterms:W3CDTF">2021-12-06T17:31:37Z</dcterms:modified>
  <cp:revision>23</cp:revision>
  <dc:subject/>
  <dc:title/>
</cp:coreProperties>
</file>